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340" r:id="rId5"/>
    <p:sldId id="391" r:id="rId6"/>
    <p:sldId id="390" r:id="rId7"/>
    <p:sldId id="258" r:id="rId8"/>
    <p:sldId id="259" r:id="rId9"/>
    <p:sldId id="395" r:id="rId10"/>
    <p:sldId id="396" r:id="rId11"/>
    <p:sldId id="398" r:id="rId12"/>
    <p:sldId id="264" r:id="rId13"/>
    <p:sldId id="341" r:id="rId14"/>
    <p:sldId id="369" r:id="rId15"/>
    <p:sldId id="379" r:id="rId16"/>
    <p:sldId id="359" r:id="rId17"/>
    <p:sldId id="362" r:id="rId18"/>
  </p:sldIdLst>
  <p:sldSz cx="12192000" cy="6858000"/>
  <p:notesSz cx="7010400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E0B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E171933-4619-4E11-9A3F-F7608DF75F80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 autoAdjust="0"/>
  </p:normalViewPr>
  <p:slideViewPr>
    <p:cSldViewPr snapToGrid="0">
      <p:cViewPr varScale="1">
        <p:scale>
          <a:sx n="117" d="100"/>
          <a:sy n="117" d="100"/>
        </p:scale>
        <p:origin x="354" y="114"/>
      </p:cViewPr>
      <p:guideLst/>
    </p:cSldViewPr>
  </p:slideViewPr>
  <p:outlineViewPr>
    <p:cViewPr>
      <p:scale>
        <a:sx n="33" d="100"/>
        <a:sy n="33" d="100"/>
      </p:scale>
      <p:origin x="0" y="-1137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264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Total Calls 198    </a:t>
            </a:r>
          </a:p>
        </c:rich>
      </c:tx>
      <c:layout>
        <c:manualLayout>
          <c:xMode val="edge"/>
          <c:yMode val="edge"/>
          <c:x val="0.27541662003492429"/>
          <c:y val="2.59506744088003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5771611550257578"/>
          <c:y val="0.1486095673624426"/>
          <c:w val="0.50435487276004787"/>
          <c:h val="0.7216008372605463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CB6-43E4-80A1-B8DCA3419ED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CB6-43E4-80A1-B8DCA3419ED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CB6-43E4-80A1-B8DCA3419ED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9CB6-43E4-80A1-B8DCA3419EDB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35494AE1-0588-4A35-A450-A101313E97B8}" type="VALUE">
                      <a:rPr lang="en-US"/>
                      <a:pPr/>
                      <a:t>[VALUE]</a:t>
                    </a:fld>
                    <a:r>
                      <a:rPr lang="en-US"/>
                      <a:t>, </a:t>
                    </a:r>
                    <a:fld id="{F6FE3D30-EA8C-48F2-A5FB-800E94305FFB}" type="PERCENTAGE">
                      <a:rPr lang="en-US"/>
                      <a:pPr/>
                      <a:t>[PERCENTAGE]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CB6-43E4-80A1-B8DCA3419EDB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IFT'S</c:v>
                </c:pt>
                <c:pt idx="1">
                  <c:v>MEDICAL</c:v>
                </c:pt>
                <c:pt idx="2">
                  <c:v>FIRE</c:v>
                </c:pt>
                <c:pt idx="3">
                  <c:v>OTHER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98</c:v>
                </c:pt>
                <c:pt idx="1">
                  <c:v>64</c:v>
                </c:pt>
                <c:pt idx="2">
                  <c:v>2</c:v>
                </c:pt>
                <c:pt idx="3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CE-42EF-9EA5-4148A3E7020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269E-4C81-B814-1D4891F1838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269E-4C81-B814-1D4891F1838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269E-4C81-B814-1D4891F1838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269E-4C81-B814-1D4891F18381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IFT'S</c:v>
                </c:pt>
                <c:pt idx="1">
                  <c:v>MEDICAL</c:v>
                </c:pt>
                <c:pt idx="2">
                  <c:v>FIRE</c:v>
                </c:pt>
                <c:pt idx="3">
                  <c:v>OTHER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0-EDB7-4CF0-B4AC-43AE5BB2AE21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482B951-AFFF-3499-FDE3-02A7F0BD15F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34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E5896A-FCE2-110F-B202-A8E435372D6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34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E69F83-204D-4778-AAD0-A0F851A3AEEE}" type="datetimeFigureOut">
              <a:rPr lang="en-US" smtClean="0"/>
              <a:t>3/9/2026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1BFBA0-47AD-543A-6AE4-769D8F86580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37840" cy="4634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8FC355-FEF6-ED8F-8D0E-F362E204A0F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772669"/>
            <a:ext cx="3037840" cy="4634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669D59-B021-49CB-887D-52B8FEE1CE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0690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34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34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E3C21-C3CB-4B8D-9033-56C1B3CE75FA}" type="datetimeFigureOut">
              <a:rPr lang="en-US" smtClean="0"/>
              <a:t>3/9/2026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54113"/>
            <a:ext cx="5540375" cy="31162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44861"/>
            <a:ext cx="5608320" cy="363670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34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9"/>
            <a:ext cx="3037840" cy="4634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732C3C-A191-48C2-A7E8-9C96AF841A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394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732C3C-A191-48C2-A7E8-9C96AF841A7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04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732C3C-A191-48C2-A7E8-9C96AF841A7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480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ECDFC6B-0742-962E-44A1-19C9C173BB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0848" y="425303"/>
            <a:ext cx="11305217" cy="6007394"/>
          </a:xfrm>
          <a:prstGeom prst="rect">
            <a:avLst/>
          </a:prstGeom>
          <a:effectLst/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997EA3E-49E5-518D-63DB-0BD43D3AC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0001" y="633046"/>
            <a:ext cx="10571998" cy="3366198"/>
          </a:xfrm>
          <a:ln>
            <a:noFill/>
          </a:ln>
          <a:effectLst/>
        </p:spPr>
        <p:txBody>
          <a:bodyPr/>
          <a:lstStyle>
            <a:lvl1pPr algn="ctr">
              <a:defRPr sz="7200" b="1" spc="-300" baseline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236985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Table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12B799F-04B8-4A62-EB7D-F17311231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556500" y="0"/>
            <a:ext cx="4635500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F310BE-5861-E73D-5979-D11A971516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0270" y="487680"/>
            <a:ext cx="6482080" cy="590296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12F5E6-EC22-5E10-94FB-5E546A7B9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95630" y="477518"/>
            <a:ext cx="6482079" cy="591312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997EA3E-49E5-518D-63DB-0BD43D3AC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6952" y="477518"/>
            <a:ext cx="3829465" cy="2693887"/>
          </a:xfrm>
          <a:noFill/>
          <a:effectLst/>
        </p:spPr>
        <p:txBody>
          <a:bodyPr anchor="b"/>
          <a:lstStyle>
            <a:lvl1pPr algn="l">
              <a:defRPr sz="3600" spc="0" baseline="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able Placeholder 12">
            <a:extLst>
              <a:ext uri="{FF2B5EF4-FFF2-40B4-BE49-F238E27FC236}">
                <a16:creationId xmlns:a16="http://schemas.microsoft.com/office/drawing/2014/main" id="{14BBA88A-FAA8-CE13-2A76-BF8B014AE343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952500" y="909638"/>
            <a:ext cx="5578475" cy="5038725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0E96890F-0832-5087-193F-70CF33DEE0A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036953" y="3449781"/>
            <a:ext cx="3829465" cy="2940860"/>
          </a:xfrm>
          <a:effectLst/>
        </p:spPr>
        <p:txBody>
          <a:bodyPr anchor="t"/>
          <a:lstStyle>
            <a:lvl1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marL="742950" indent="-285750">
              <a:lnSpc>
                <a:spcPct val="150000"/>
              </a:lnSpc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 marL="1143000" indent="-228600">
              <a:lnSpc>
                <a:spcPct val="150000"/>
              </a:lnSpc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 marL="1600200" indent="-228600">
              <a:lnSpc>
                <a:spcPct val="150000"/>
              </a:lnSpc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2057400" indent="-228600">
              <a:lnSpc>
                <a:spcPct val="150000"/>
              </a:lnSpc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2818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9176A3-24B8-086B-739F-2B3DCE8BE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6999" y="-2654300"/>
            <a:ext cx="6858000" cy="121666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A96EFAA-0851-646A-8758-C20243901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1000" y="422551"/>
            <a:ext cx="11424920" cy="601014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997EA3E-49E5-518D-63DB-0BD43D3AC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373" y="571501"/>
            <a:ext cx="11139054" cy="1028699"/>
          </a:xfrm>
          <a:effectLst/>
        </p:spPr>
        <p:txBody>
          <a:bodyPr anchor="ctr"/>
          <a:lstStyle>
            <a:lvl1pPr algn="ctr">
              <a:defRPr sz="3600" spc="0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E10735F5-6B7D-348D-AC70-8BC10CB5F70A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838200" y="1860550"/>
            <a:ext cx="10515600" cy="4198938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6347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FDAFCA1-BDD9-1108-8F95-E3FC1A793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0"/>
            <a:ext cx="11532896" cy="6858000"/>
            <a:chOff x="659106" y="0"/>
            <a:chExt cx="11532896" cy="6858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4BFDB24-6BE4-2FC0-F772-DC1DE926E485}"/>
                </a:ext>
              </a:extLst>
            </p:cNvPr>
            <p:cNvSpPr/>
            <p:nvPr/>
          </p:nvSpPr>
          <p:spPr>
            <a:xfrm>
              <a:off x="5995086" y="0"/>
              <a:ext cx="6196916" cy="6858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254000" dist="508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131EABEA-AB8A-5E4C-A6DD-8F32B70E90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-1353" t="-388" r="-1" b="-254"/>
            <a:stretch/>
          </p:blipFill>
          <p:spPr>
            <a:xfrm flipH="1">
              <a:off x="659106" y="1956391"/>
              <a:ext cx="4878094" cy="278041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2279AAC-0D81-D3CD-3F0F-E8CEE0F56D43}"/>
                </a:ext>
              </a:extLst>
            </p:cNvPr>
            <p:cNvSpPr/>
            <p:nvPr/>
          </p:nvSpPr>
          <p:spPr>
            <a:xfrm>
              <a:off x="1328303" y="776532"/>
              <a:ext cx="3434316" cy="501821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5997EA3E-49E5-518D-63DB-0BD43D3AC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7542" y="132080"/>
            <a:ext cx="4928894" cy="6507711"/>
          </a:xfrm>
          <a:noFill/>
          <a:effectLst/>
        </p:spPr>
        <p:txBody>
          <a:bodyPr anchor="ctr"/>
          <a:lstStyle>
            <a:lvl1pPr algn="ctr">
              <a:defRPr sz="3600" spc="0" baseline="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0720B2D-C199-57FA-9453-DBFB607BA9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29500" y="992188"/>
            <a:ext cx="3425825" cy="5018087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858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s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11222B-29F6-BF2A-09DE-82F659638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6999" y="-2654300"/>
            <a:ext cx="6858000" cy="121666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035F993-EADB-1C5A-7158-41E510B70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1000" y="422551"/>
            <a:ext cx="11424920" cy="601014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12E34E-DBAF-BA5D-15D9-E69A05535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1000" y="1889759"/>
            <a:ext cx="11424920" cy="45429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997EA3E-49E5-518D-63DB-0BD43D3AC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935" y="571499"/>
            <a:ext cx="11118274" cy="1154114"/>
          </a:xfrm>
          <a:noFill/>
          <a:effectLst/>
        </p:spPr>
        <p:txBody>
          <a:bodyPr anchor="ctr"/>
          <a:lstStyle>
            <a:lvl1pPr algn="ctr">
              <a:defRPr sz="3600" spc="0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0BF6A552-CE6A-3977-8507-74A1C4C4B5A0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41667" y="2461056"/>
            <a:ext cx="3626424" cy="3721535"/>
          </a:xfrm>
          <a:effectLst/>
        </p:spPr>
        <p:txBody>
          <a:bodyPr anchor="t">
            <a:normAutofit/>
          </a:bodyPr>
          <a:lstStyle>
            <a:lvl1pPr marL="285750" indent="-285750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742950" indent="-285750">
              <a:lnSpc>
                <a:spcPct val="120000"/>
              </a:lnSpc>
              <a:spcAft>
                <a:spcPts val="120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1600">
                <a:solidFill>
                  <a:schemeClr val="accent1">
                    <a:lumMod val="50000"/>
                  </a:schemeClr>
                </a:solidFill>
              </a:defRPr>
            </a:lvl2pPr>
            <a:lvl3pPr marL="1143000" indent="-228600">
              <a:lnSpc>
                <a:spcPct val="120000"/>
              </a:lnSpc>
              <a:spcAft>
                <a:spcPts val="120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chemeClr val="accent1">
                    <a:lumMod val="50000"/>
                  </a:schemeClr>
                </a:solidFill>
              </a:defRPr>
            </a:lvl3pPr>
            <a:lvl4pPr marL="1600200" indent="-228600">
              <a:lnSpc>
                <a:spcPct val="120000"/>
              </a:lnSpc>
              <a:spcAft>
                <a:spcPts val="120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 marL="2057400" indent="-228600">
              <a:lnSpc>
                <a:spcPct val="120000"/>
              </a:lnSpc>
              <a:spcAft>
                <a:spcPts val="120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4C80689F-A123-F6D7-2AA8-9166317EF42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995282" y="2440275"/>
            <a:ext cx="5164553" cy="3721534"/>
          </a:xfrm>
          <a:effectLst/>
        </p:spPr>
        <p:txBody>
          <a:bodyPr anchor="t">
            <a:normAutofit/>
          </a:bodyPr>
          <a:lstStyle>
            <a:lvl1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+mj-lt"/>
              <a:buAutoNum type="arabicPeriod"/>
              <a:defRPr sz="1800" b="1">
                <a:solidFill>
                  <a:schemeClr val="accent1">
                    <a:lumMod val="50000"/>
                  </a:schemeClr>
                </a:solidFill>
              </a:defRPr>
            </a:lvl1pPr>
            <a:lvl2pPr marL="347472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2pPr>
            <a:lvl3pPr marL="914400" indent="0">
              <a:lnSpc>
                <a:spcPct val="120000"/>
              </a:lnSpc>
              <a:spcAft>
                <a:spcPts val="600"/>
              </a:spcAft>
              <a:buClr>
                <a:schemeClr val="accent1">
                  <a:lumMod val="50000"/>
                </a:schemeClr>
              </a:buClr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3pPr>
            <a:lvl4pPr marL="1371600" indent="0">
              <a:lnSpc>
                <a:spcPct val="120000"/>
              </a:lnSpc>
              <a:spcAft>
                <a:spcPts val="600"/>
              </a:spcAft>
              <a:buClr>
                <a:schemeClr val="accent1">
                  <a:lumMod val="50000"/>
                </a:schemeClr>
              </a:buClr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4pPr>
            <a:lvl5pPr marL="1828800" indent="0">
              <a:lnSpc>
                <a:spcPct val="120000"/>
              </a:lnSpc>
              <a:spcAft>
                <a:spcPts val="600"/>
              </a:spcAft>
              <a:buClr>
                <a:schemeClr val="accent1">
                  <a:lumMod val="50000"/>
                </a:schemeClr>
              </a:buClr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8202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F4DCF8-BA15-AB79-2D14-040F5A063B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5935" y="414670"/>
            <a:ext cx="11320130" cy="601802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D22DD7-291D-E347-8A4C-07E31E681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092299" y="-2231063"/>
            <a:ext cx="6007395" cy="11320129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997EA3E-49E5-518D-63DB-0BD43D3AC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0660" y="1017858"/>
            <a:ext cx="10650681" cy="2719255"/>
          </a:xfrm>
          <a:noFill/>
          <a:effectLst/>
        </p:spPr>
        <p:txBody>
          <a:bodyPr anchor="b"/>
          <a:lstStyle>
            <a:lvl1pPr algn="ctr">
              <a:defRPr sz="7200" spc="-300" baseline="0">
                <a:solidFill>
                  <a:schemeClr val="accent4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0FE23B-34E3-BAAF-E01D-BE221B4A94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0660" y="4042066"/>
            <a:ext cx="10650681" cy="2296843"/>
          </a:xfrm>
          <a:effectLst/>
        </p:spPr>
        <p:txBody>
          <a:bodyPr anchor="t"/>
          <a:lstStyle>
            <a:lvl1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272508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56983-194C-4249-8C29-236C5D0B9FE3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9D6AF-28B2-49E5-B660-7EC435A68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319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0923D16-1EC5-4C17-ABA8-B13A1256B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549275"/>
            <a:ext cx="3565524" cy="1997855"/>
          </a:xfrm>
        </p:spPr>
        <p:txBody>
          <a:bodyPr wrap="square" anchor="b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294D8B-CF64-4C26-8C78-57A375E7D3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3" y="2677306"/>
            <a:ext cx="3565525" cy="3415519"/>
          </a:xfrm>
        </p:spPr>
        <p:txBody>
          <a:bodyPr anchor="t" anchorCtr="0">
            <a:noAutofit/>
          </a:bodyPr>
          <a:lstStyle>
            <a:lvl1pPr>
              <a:buNone/>
              <a:defRPr/>
            </a:lvl1pPr>
          </a:lstStyle>
          <a:p>
            <a:pPr>
              <a:lnSpc>
                <a:spcPct val="120000"/>
              </a:lnSpc>
            </a:pPr>
            <a:r>
              <a:rPr lang="en-US" sz="1600" dirty="0"/>
              <a:t>Click to add text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7BCF456-426F-435B-8DF0-A32A44F5A8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08928" y="1596771"/>
            <a:ext cx="3448558" cy="3448558"/>
          </a:xfrm>
          <a:custGeom>
            <a:avLst/>
            <a:gdLst>
              <a:gd name="connsiteX0" fmla="*/ 1724279 w 3448558"/>
              <a:gd name="connsiteY0" fmla="*/ 0 h 3448558"/>
              <a:gd name="connsiteX1" fmla="*/ 3448558 w 3448558"/>
              <a:gd name="connsiteY1" fmla="*/ 1724279 h 3448558"/>
              <a:gd name="connsiteX2" fmla="*/ 1724279 w 3448558"/>
              <a:gd name="connsiteY2" fmla="*/ 3448558 h 3448558"/>
              <a:gd name="connsiteX3" fmla="*/ 0 w 3448558"/>
              <a:gd name="connsiteY3" fmla="*/ 1724279 h 3448558"/>
              <a:gd name="connsiteX4" fmla="*/ 1724279 w 3448558"/>
              <a:gd name="connsiteY4" fmla="*/ 0 h 344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8558" h="3448558">
                <a:moveTo>
                  <a:pt x="1724279" y="0"/>
                </a:moveTo>
                <a:cubicBezTo>
                  <a:pt x="2676572" y="0"/>
                  <a:pt x="3448558" y="771986"/>
                  <a:pt x="3448558" y="1724279"/>
                </a:cubicBezTo>
                <a:cubicBezTo>
                  <a:pt x="3448558" y="2676572"/>
                  <a:pt x="2676572" y="3448558"/>
                  <a:pt x="1724279" y="3448558"/>
                </a:cubicBezTo>
                <a:cubicBezTo>
                  <a:pt x="771986" y="3448558"/>
                  <a:pt x="0" y="2676572"/>
                  <a:pt x="0" y="1724279"/>
                </a:cubicBezTo>
                <a:cubicBezTo>
                  <a:pt x="0" y="771986"/>
                  <a:pt x="771986" y="0"/>
                  <a:pt x="1724279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4813A609-7079-46D5-9C1D-52004ABDAC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18575" y="596392"/>
            <a:ext cx="2263776" cy="2263776"/>
          </a:xfrm>
          <a:custGeom>
            <a:avLst/>
            <a:gdLst>
              <a:gd name="connsiteX0" fmla="*/ 1131888 w 2263776"/>
              <a:gd name="connsiteY0" fmla="*/ 0 h 2263776"/>
              <a:gd name="connsiteX1" fmla="*/ 2263776 w 2263776"/>
              <a:gd name="connsiteY1" fmla="*/ 1131888 h 2263776"/>
              <a:gd name="connsiteX2" fmla="*/ 1131888 w 2263776"/>
              <a:gd name="connsiteY2" fmla="*/ 2263776 h 2263776"/>
              <a:gd name="connsiteX3" fmla="*/ 0 w 2263776"/>
              <a:gd name="connsiteY3" fmla="*/ 1131888 h 2263776"/>
              <a:gd name="connsiteX4" fmla="*/ 1131888 w 2263776"/>
              <a:gd name="connsiteY4" fmla="*/ 0 h 226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776" h="2263776">
                <a:moveTo>
                  <a:pt x="1131888" y="0"/>
                </a:moveTo>
                <a:cubicBezTo>
                  <a:pt x="1757012" y="0"/>
                  <a:pt x="2263776" y="506764"/>
                  <a:pt x="2263776" y="1131888"/>
                </a:cubicBezTo>
                <a:cubicBezTo>
                  <a:pt x="2263776" y="1757012"/>
                  <a:pt x="1757012" y="2263776"/>
                  <a:pt x="1131888" y="2263776"/>
                </a:cubicBezTo>
                <a:cubicBezTo>
                  <a:pt x="506764" y="2263776"/>
                  <a:pt x="0" y="1757012"/>
                  <a:pt x="0" y="1131888"/>
                </a:cubicBezTo>
                <a:cubicBezTo>
                  <a:pt x="0" y="506764"/>
                  <a:pt x="506764" y="0"/>
                  <a:pt x="113188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A14F21DF-D5E0-4C6C-BA2C-D69D65DBB1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91612" y="3324733"/>
            <a:ext cx="2936876" cy="2936876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2FF63B4-C261-4597-9EE0-811D250B9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6548755" y="850167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2CF088-7F97-4A11-8A81-0EF641F69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602297" y="5691007"/>
            <a:ext cx="667802" cy="631474"/>
            <a:chOff x="3409557" y="4940429"/>
            <a:chExt cx="667802" cy="631474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65B23B7-CE74-4974-ABD8-BFA31D583416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3537358" y="4940429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F99BB1F-6C9D-4972-9EF4-98ACD7BE71E5}"/>
                </a:ext>
              </a:extLst>
            </p:cNvPr>
            <p:cNvSpPr/>
            <p:nvPr/>
          </p:nvSpPr>
          <p:spPr>
            <a:xfrm rot="13500000">
              <a:off x="3544558" y="4858365"/>
              <a:ext cx="270000" cy="540001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219603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1" name="Group 103"/>
          <p:cNvGrpSpPr>
            <a:grpSpLocks/>
          </p:cNvGrpSpPr>
          <p:nvPr/>
        </p:nvGrpSpPr>
        <p:grpSpPr bwMode="auto">
          <a:xfrm>
            <a:off x="0" y="0"/>
            <a:ext cx="12160251" cy="6846888"/>
            <a:chOff x="0" y="0"/>
            <a:chExt cx="5745" cy="4313"/>
          </a:xfrm>
        </p:grpSpPr>
        <p:sp>
          <p:nvSpPr>
            <p:cNvPr id="2050" name="Rectangle 2"/>
            <p:cNvSpPr>
              <a:spLocks noChangeArrowheads="1"/>
            </p:cNvSpPr>
            <p:nvPr/>
          </p:nvSpPr>
          <p:spPr bwMode="ltGray">
            <a:xfrm>
              <a:off x="2201" y="4113"/>
              <a:ext cx="62" cy="64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051" name="Rectangle 3"/>
            <p:cNvSpPr>
              <a:spLocks noChangeArrowheads="1"/>
            </p:cNvSpPr>
            <p:nvPr/>
          </p:nvSpPr>
          <p:spPr bwMode="ltGray">
            <a:xfrm>
              <a:off x="276" y="3715"/>
              <a:ext cx="62" cy="6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052" name="Freeform 4"/>
            <p:cNvSpPr>
              <a:spLocks/>
            </p:cNvSpPr>
            <p:nvPr/>
          </p:nvSpPr>
          <p:spPr bwMode="ltGray">
            <a:xfrm>
              <a:off x="4516" y="3856"/>
              <a:ext cx="99" cy="311"/>
            </a:xfrm>
            <a:custGeom>
              <a:avLst/>
              <a:gdLst>
                <a:gd name="T0" fmla="*/ 49 w 99"/>
                <a:gd name="T1" fmla="*/ 304 h 311"/>
                <a:gd name="T2" fmla="*/ 52 w 99"/>
                <a:gd name="T3" fmla="*/ 294 h 311"/>
                <a:gd name="T4" fmla="*/ 55 w 99"/>
                <a:gd name="T5" fmla="*/ 288 h 311"/>
                <a:gd name="T6" fmla="*/ 60 w 99"/>
                <a:gd name="T7" fmla="*/ 272 h 311"/>
                <a:gd name="T8" fmla="*/ 69 w 99"/>
                <a:gd name="T9" fmla="*/ 245 h 311"/>
                <a:gd name="T10" fmla="*/ 72 w 99"/>
                <a:gd name="T11" fmla="*/ 232 h 311"/>
                <a:gd name="T12" fmla="*/ 75 w 99"/>
                <a:gd name="T13" fmla="*/ 213 h 311"/>
                <a:gd name="T14" fmla="*/ 75 w 99"/>
                <a:gd name="T15" fmla="*/ 203 h 311"/>
                <a:gd name="T16" fmla="*/ 75 w 99"/>
                <a:gd name="T17" fmla="*/ 191 h 311"/>
                <a:gd name="T18" fmla="*/ 75 w 99"/>
                <a:gd name="T19" fmla="*/ 181 h 311"/>
                <a:gd name="T20" fmla="*/ 69 w 99"/>
                <a:gd name="T21" fmla="*/ 171 h 311"/>
                <a:gd name="T22" fmla="*/ 64 w 99"/>
                <a:gd name="T23" fmla="*/ 162 h 311"/>
                <a:gd name="T24" fmla="*/ 52 w 99"/>
                <a:gd name="T25" fmla="*/ 148 h 311"/>
                <a:gd name="T26" fmla="*/ 40 w 99"/>
                <a:gd name="T27" fmla="*/ 135 h 311"/>
                <a:gd name="T28" fmla="*/ 23 w 99"/>
                <a:gd name="T29" fmla="*/ 110 h 311"/>
                <a:gd name="T30" fmla="*/ 9 w 99"/>
                <a:gd name="T31" fmla="*/ 94 h 311"/>
                <a:gd name="T32" fmla="*/ 3 w 99"/>
                <a:gd name="T33" fmla="*/ 84 h 311"/>
                <a:gd name="T34" fmla="*/ 0 w 99"/>
                <a:gd name="T35" fmla="*/ 74 h 311"/>
                <a:gd name="T36" fmla="*/ 0 w 99"/>
                <a:gd name="T37" fmla="*/ 58 h 311"/>
                <a:gd name="T38" fmla="*/ 0 w 99"/>
                <a:gd name="T39" fmla="*/ 45 h 311"/>
                <a:gd name="T40" fmla="*/ 0 w 99"/>
                <a:gd name="T41" fmla="*/ 32 h 311"/>
                <a:gd name="T42" fmla="*/ 6 w 99"/>
                <a:gd name="T43" fmla="*/ 16 h 311"/>
                <a:gd name="T44" fmla="*/ 9 w 99"/>
                <a:gd name="T45" fmla="*/ 0 h 311"/>
                <a:gd name="T46" fmla="*/ 29 w 99"/>
                <a:gd name="T47" fmla="*/ 22 h 311"/>
                <a:gd name="T48" fmla="*/ 26 w 99"/>
                <a:gd name="T49" fmla="*/ 32 h 311"/>
                <a:gd name="T50" fmla="*/ 21 w 99"/>
                <a:gd name="T51" fmla="*/ 48 h 311"/>
                <a:gd name="T52" fmla="*/ 17 w 99"/>
                <a:gd name="T53" fmla="*/ 62 h 311"/>
                <a:gd name="T54" fmla="*/ 17 w 99"/>
                <a:gd name="T55" fmla="*/ 74 h 311"/>
                <a:gd name="T56" fmla="*/ 17 w 99"/>
                <a:gd name="T57" fmla="*/ 84 h 311"/>
                <a:gd name="T58" fmla="*/ 23 w 99"/>
                <a:gd name="T59" fmla="*/ 100 h 311"/>
                <a:gd name="T60" fmla="*/ 26 w 99"/>
                <a:gd name="T61" fmla="*/ 110 h 311"/>
                <a:gd name="T62" fmla="*/ 35 w 99"/>
                <a:gd name="T63" fmla="*/ 119 h 311"/>
                <a:gd name="T64" fmla="*/ 43 w 99"/>
                <a:gd name="T65" fmla="*/ 129 h 311"/>
                <a:gd name="T66" fmla="*/ 58 w 99"/>
                <a:gd name="T67" fmla="*/ 142 h 311"/>
                <a:gd name="T68" fmla="*/ 69 w 99"/>
                <a:gd name="T69" fmla="*/ 154 h 311"/>
                <a:gd name="T70" fmla="*/ 75 w 99"/>
                <a:gd name="T71" fmla="*/ 168 h 311"/>
                <a:gd name="T72" fmla="*/ 86 w 99"/>
                <a:gd name="T73" fmla="*/ 187 h 311"/>
                <a:gd name="T74" fmla="*/ 95 w 99"/>
                <a:gd name="T75" fmla="*/ 200 h 311"/>
                <a:gd name="T76" fmla="*/ 95 w 99"/>
                <a:gd name="T77" fmla="*/ 210 h 311"/>
                <a:gd name="T78" fmla="*/ 98 w 99"/>
                <a:gd name="T79" fmla="*/ 226 h 311"/>
                <a:gd name="T80" fmla="*/ 98 w 99"/>
                <a:gd name="T81" fmla="*/ 248 h 311"/>
                <a:gd name="T82" fmla="*/ 95 w 99"/>
                <a:gd name="T83" fmla="*/ 262 h 311"/>
                <a:gd name="T84" fmla="*/ 95 w 99"/>
                <a:gd name="T85" fmla="*/ 278 h 311"/>
                <a:gd name="T86" fmla="*/ 93 w 99"/>
                <a:gd name="T87" fmla="*/ 288 h 311"/>
                <a:gd name="T88" fmla="*/ 89 w 99"/>
                <a:gd name="T89" fmla="*/ 300 h 311"/>
                <a:gd name="T90" fmla="*/ 86 w 99"/>
                <a:gd name="T91" fmla="*/ 310 h 311"/>
                <a:gd name="T92" fmla="*/ 49 w 99"/>
                <a:gd name="T93" fmla="*/ 304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9" h="311">
                  <a:moveTo>
                    <a:pt x="49" y="304"/>
                  </a:moveTo>
                  <a:lnTo>
                    <a:pt x="52" y="294"/>
                  </a:lnTo>
                  <a:lnTo>
                    <a:pt x="55" y="288"/>
                  </a:lnTo>
                  <a:lnTo>
                    <a:pt x="60" y="272"/>
                  </a:lnTo>
                  <a:lnTo>
                    <a:pt x="69" y="245"/>
                  </a:lnTo>
                  <a:lnTo>
                    <a:pt x="72" y="232"/>
                  </a:lnTo>
                  <a:lnTo>
                    <a:pt x="75" y="213"/>
                  </a:lnTo>
                  <a:lnTo>
                    <a:pt x="75" y="203"/>
                  </a:lnTo>
                  <a:lnTo>
                    <a:pt x="75" y="191"/>
                  </a:lnTo>
                  <a:lnTo>
                    <a:pt x="75" y="181"/>
                  </a:lnTo>
                  <a:lnTo>
                    <a:pt x="69" y="171"/>
                  </a:lnTo>
                  <a:lnTo>
                    <a:pt x="64" y="162"/>
                  </a:lnTo>
                  <a:lnTo>
                    <a:pt x="52" y="148"/>
                  </a:lnTo>
                  <a:lnTo>
                    <a:pt x="40" y="135"/>
                  </a:lnTo>
                  <a:lnTo>
                    <a:pt x="23" y="110"/>
                  </a:lnTo>
                  <a:lnTo>
                    <a:pt x="9" y="94"/>
                  </a:lnTo>
                  <a:lnTo>
                    <a:pt x="3" y="84"/>
                  </a:lnTo>
                  <a:lnTo>
                    <a:pt x="0" y="74"/>
                  </a:lnTo>
                  <a:lnTo>
                    <a:pt x="0" y="58"/>
                  </a:lnTo>
                  <a:lnTo>
                    <a:pt x="0" y="45"/>
                  </a:lnTo>
                  <a:lnTo>
                    <a:pt x="0" y="32"/>
                  </a:lnTo>
                  <a:lnTo>
                    <a:pt x="6" y="16"/>
                  </a:lnTo>
                  <a:lnTo>
                    <a:pt x="9" y="0"/>
                  </a:lnTo>
                  <a:lnTo>
                    <a:pt x="29" y="22"/>
                  </a:lnTo>
                  <a:lnTo>
                    <a:pt x="26" y="32"/>
                  </a:lnTo>
                  <a:lnTo>
                    <a:pt x="21" y="48"/>
                  </a:lnTo>
                  <a:lnTo>
                    <a:pt x="17" y="62"/>
                  </a:lnTo>
                  <a:lnTo>
                    <a:pt x="17" y="74"/>
                  </a:lnTo>
                  <a:lnTo>
                    <a:pt x="17" y="84"/>
                  </a:lnTo>
                  <a:lnTo>
                    <a:pt x="23" y="100"/>
                  </a:lnTo>
                  <a:lnTo>
                    <a:pt x="26" y="110"/>
                  </a:lnTo>
                  <a:lnTo>
                    <a:pt x="35" y="119"/>
                  </a:lnTo>
                  <a:lnTo>
                    <a:pt x="43" y="129"/>
                  </a:lnTo>
                  <a:lnTo>
                    <a:pt x="58" y="142"/>
                  </a:lnTo>
                  <a:lnTo>
                    <a:pt x="69" y="154"/>
                  </a:lnTo>
                  <a:lnTo>
                    <a:pt x="75" y="168"/>
                  </a:lnTo>
                  <a:lnTo>
                    <a:pt x="86" y="187"/>
                  </a:lnTo>
                  <a:lnTo>
                    <a:pt x="95" y="200"/>
                  </a:lnTo>
                  <a:lnTo>
                    <a:pt x="95" y="210"/>
                  </a:lnTo>
                  <a:lnTo>
                    <a:pt x="98" y="226"/>
                  </a:lnTo>
                  <a:lnTo>
                    <a:pt x="98" y="248"/>
                  </a:lnTo>
                  <a:lnTo>
                    <a:pt x="95" y="262"/>
                  </a:lnTo>
                  <a:lnTo>
                    <a:pt x="95" y="278"/>
                  </a:lnTo>
                  <a:lnTo>
                    <a:pt x="93" y="288"/>
                  </a:lnTo>
                  <a:lnTo>
                    <a:pt x="89" y="300"/>
                  </a:lnTo>
                  <a:lnTo>
                    <a:pt x="86" y="310"/>
                  </a:lnTo>
                  <a:lnTo>
                    <a:pt x="49" y="304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53" name="Freeform 5"/>
            <p:cNvSpPr>
              <a:spLocks/>
            </p:cNvSpPr>
            <p:nvPr/>
          </p:nvSpPr>
          <p:spPr bwMode="ltGray">
            <a:xfrm>
              <a:off x="262" y="2361"/>
              <a:ext cx="101" cy="309"/>
            </a:xfrm>
            <a:custGeom>
              <a:avLst/>
              <a:gdLst>
                <a:gd name="T0" fmla="*/ 50 w 101"/>
                <a:gd name="T1" fmla="*/ 305 h 309"/>
                <a:gd name="T2" fmla="*/ 53 w 101"/>
                <a:gd name="T3" fmla="*/ 296 h 309"/>
                <a:gd name="T4" fmla="*/ 56 w 101"/>
                <a:gd name="T5" fmla="*/ 292 h 309"/>
                <a:gd name="T6" fmla="*/ 56 w 101"/>
                <a:gd name="T7" fmla="*/ 286 h 309"/>
                <a:gd name="T8" fmla="*/ 65 w 101"/>
                <a:gd name="T9" fmla="*/ 270 h 309"/>
                <a:gd name="T10" fmla="*/ 71 w 101"/>
                <a:gd name="T11" fmla="*/ 247 h 309"/>
                <a:gd name="T12" fmla="*/ 76 w 101"/>
                <a:gd name="T13" fmla="*/ 231 h 309"/>
                <a:gd name="T14" fmla="*/ 76 w 101"/>
                <a:gd name="T15" fmla="*/ 215 h 309"/>
                <a:gd name="T16" fmla="*/ 80 w 101"/>
                <a:gd name="T17" fmla="*/ 202 h 309"/>
                <a:gd name="T18" fmla="*/ 80 w 101"/>
                <a:gd name="T19" fmla="*/ 188 h 309"/>
                <a:gd name="T20" fmla="*/ 76 w 101"/>
                <a:gd name="T21" fmla="*/ 178 h 309"/>
                <a:gd name="T22" fmla="*/ 73 w 101"/>
                <a:gd name="T23" fmla="*/ 172 h 309"/>
                <a:gd name="T24" fmla="*/ 65 w 101"/>
                <a:gd name="T25" fmla="*/ 159 h 309"/>
                <a:gd name="T26" fmla="*/ 56 w 101"/>
                <a:gd name="T27" fmla="*/ 146 h 309"/>
                <a:gd name="T28" fmla="*/ 44 w 101"/>
                <a:gd name="T29" fmla="*/ 134 h 309"/>
                <a:gd name="T30" fmla="*/ 24 w 101"/>
                <a:gd name="T31" fmla="*/ 110 h 309"/>
                <a:gd name="T32" fmla="*/ 12 w 101"/>
                <a:gd name="T33" fmla="*/ 91 h 309"/>
                <a:gd name="T34" fmla="*/ 6 w 101"/>
                <a:gd name="T35" fmla="*/ 81 h 309"/>
                <a:gd name="T36" fmla="*/ 3 w 101"/>
                <a:gd name="T37" fmla="*/ 72 h 309"/>
                <a:gd name="T38" fmla="*/ 0 w 101"/>
                <a:gd name="T39" fmla="*/ 56 h 309"/>
                <a:gd name="T40" fmla="*/ 0 w 101"/>
                <a:gd name="T41" fmla="*/ 43 h 309"/>
                <a:gd name="T42" fmla="*/ 3 w 101"/>
                <a:gd name="T43" fmla="*/ 32 h 309"/>
                <a:gd name="T44" fmla="*/ 6 w 101"/>
                <a:gd name="T45" fmla="*/ 13 h 309"/>
                <a:gd name="T46" fmla="*/ 12 w 101"/>
                <a:gd name="T47" fmla="*/ 0 h 309"/>
                <a:gd name="T48" fmla="*/ 29 w 101"/>
                <a:gd name="T49" fmla="*/ 20 h 309"/>
                <a:gd name="T50" fmla="*/ 27 w 101"/>
                <a:gd name="T51" fmla="*/ 29 h 309"/>
                <a:gd name="T52" fmla="*/ 24 w 101"/>
                <a:gd name="T53" fmla="*/ 46 h 309"/>
                <a:gd name="T54" fmla="*/ 21 w 101"/>
                <a:gd name="T55" fmla="*/ 59 h 309"/>
                <a:gd name="T56" fmla="*/ 21 w 101"/>
                <a:gd name="T57" fmla="*/ 72 h 309"/>
                <a:gd name="T58" fmla="*/ 21 w 101"/>
                <a:gd name="T59" fmla="*/ 85 h 309"/>
                <a:gd name="T60" fmla="*/ 27 w 101"/>
                <a:gd name="T61" fmla="*/ 97 h 309"/>
                <a:gd name="T62" fmla="*/ 29 w 101"/>
                <a:gd name="T63" fmla="*/ 110 h 309"/>
                <a:gd name="T64" fmla="*/ 36 w 101"/>
                <a:gd name="T65" fmla="*/ 118 h 309"/>
                <a:gd name="T66" fmla="*/ 47 w 101"/>
                <a:gd name="T67" fmla="*/ 127 h 309"/>
                <a:gd name="T68" fmla="*/ 61 w 101"/>
                <a:gd name="T69" fmla="*/ 140 h 309"/>
                <a:gd name="T70" fmla="*/ 71 w 101"/>
                <a:gd name="T71" fmla="*/ 153 h 309"/>
                <a:gd name="T72" fmla="*/ 80 w 101"/>
                <a:gd name="T73" fmla="*/ 166 h 309"/>
                <a:gd name="T74" fmla="*/ 88 w 101"/>
                <a:gd name="T75" fmla="*/ 185 h 309"/>
                <a:gd name="T76" fmla="*/ 97 w 101"/>
                <a:gd name="T77" fmla="*/ 199 h 309"/>
                <a:gd name="T78" fmla="*/ 100 w 101"/>
                <a:gd name="T79" fmla="*/ 208 h 309"/>
                <a:gd name="T80" fmla="*/ 100 w 101"/>
                <a:gd name="T81" fmla="*/ 227 h 309"/>
                <a:gd name="T82" fmla="*/ 100 w 101"/>
                <a:gd name="T83" fmla="*/ 247 h 309"/>
                <a:gd name="T84" fmla="*/ 100 w 101"/>
                <a:gd name="T85" fmla="*/ 259 h 309"/>
                <a:gd name="T86" fmla="*/ 97 w 101"/>
                <a:gd name="T87" fmla="*/ 276 h 309"/>
                <a:gd name="T88" fmla="*/ 94 w 101"/>
                <a:gd name="T89" fmla="*/ 286 h 309"/>
                <a:gd name="T90" fmla="*/ 94 w 101"/>
                <a:gd name="T91" fmla="*/ 299 h 309"/>
                <a:gd name="T92" fmla="*/ 88 w 101"/>
                <a:gd name="T93" fmla="*/ 308 h 309"/>
                <a:gd name="T94" fmla="*/ 50 w 101"/>
                <a:gd name="T95" fmla="*/ 305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1" h="309">
                  <a:moveTo>
                    <a:pt x="50" y="305"/>
                  </a:moveTo>
                  <a:lnTo>
                    <a:pt x="53" y="296"/>
                  </a:lnTo>
                  <a:lnTo>
                    <a:pt x="56" y="292"/>
                  </a:lnTo>
                  <a:lnTo>
                    <a:pt x="56" y="286"/>
                  </a:lnTo>
                  <a:lnTo>
                    <a:pt x="65" y="270"/>
                  </a:lnTo>
                  <a:lnTo>
                    <a:pt x="71" y="247"/>
                  </a:lnTo>
                  <a:lnTo>
                    <a:pt x="76" y="231"/>
                  </a:lnTo>
                  <a:lnTo>
                    <a:pt x="76" y="215"/>
                  </a:lnTo>
                  <a:lnTo>
                    <a:pt x="80" y="202"/>
                  </a:lnTo>
                  <a:lnTo>
                    <a:pt x="80" y="188"/>
                  </a:lnTo>
                  <a:lnTo>
                    <a:pt x="76" y="178"/>
                  </a:lnTo>
                  <a:lnTo>
                    <a:pt x="73" y="172"/>
                  </a:lnTo>
                  <a:lnTo>
                    <a:pt x="65" y="159"/>
                  </a:lnTo>
                  <a:lnTo>
                    <a:pt x="56" y="146"/>
                  </a:lnTo>
                  <a:lnTo>
                    <a:pt x="44" y="134"/>
                  </a:lnTo>
                  <a:lnTo>
                    <a:pt x="24" y="110"/>
                  </a:lnTo>
                  <a:lnTo>
                    <a:pt x="12" y="91"/>
                  </a:lnTo>
                  <a:lnTo>
                    <a:pt x="6" y="81"/>
                  </a:lnTo>
                  <a:lnTo>
                    <a:pt x="3" y="72"/>
                  </a:lnTo>
                  <a:lnTo>
                    <a:pt x="0" y="56"/>
                  </a:lnTo>
                  <a:lnTo>
                    <a:pt x="0" y="43"/>
                  </a:lnTo>
                  <a:lnTo>
                    <a:pt x="3" y="32"/>
                  </a:lnTo>
                  <a:lnTo>
                    <a:pt x="6" y="13"/>
                  </a:lnTo>
                  <a:lnTo>
                    <a:pt x="12" y="0"/>
                  </a:lnTo>
                  <a:lnTo>
                    <a:pt x="29" y="20"/>
                  </a:lnTo>
                  <a:lnTo>
                    <a:pt x="27" y="29"/>
                  </a:lnTo>
                  <a:lnTo>
                    <a:pt x="24" y="46"/>
                  </a:lnTo>
                  <a:lnTo>
                    <a:pt x="21" y="59"/>
                  </a:lnTo>
                  <a:lnTo>
                    <a:pt x="21" y="72"/>
                  </a:lnTo>
                  <a:lnTo>
                    <a:pt x="21" y="85"/>
                  </a:lnTo>
                  <a:lnTo>
                    <a:pt x="27" y="97"/>
                  </a:lnTo>
                  <a:lnTo>
                    <a:pt x="29" y="110"/>
                  </a:lnTo>
                  <a:lnTo>
                    <a:pt x="36" y="118"/>
                  </a:lnTo>
                  <a:lnTo>
                    <a:pt x="47" y="127"/>
                  </a:lnTo>
                  <a:lnTo>
                    <a:pt x="61" y="140"/>
                  </a:lnTo>
                  <a:lnTo>
                    <a:pt x="71" y="153"/>
                  </a:lnTo>
                  <a:lnTo>
                    <a:pt x="80" y="166"/>
                  </a:lnTo>
                  <a:lnTo>
                    <a:pt x="88" y="185"/>
                  </a:lnTo>
                  <a:lnTo>
                    <a:pt x="97" y="199"/>
                  </a:lnTo>
                  <a:lnTo>
                    <a:pt x="100" y="208"/>
                  </a:lnTo>
                  <a:lnTo>
                    <a:pt x="100" y="227"/>
                  </a:lnTo>
                  <a:lnTo>
                    <a:pt x="100" y="247"/>
                  </a:lnTo>
                  <a:lnTo>
                    <a:pt x="100" y="259"/>
                  </a:lnTo>
                  <a:lnTo>
                    <a:pt x="97" y="276"/>
                  </a:lnTo>
                  <a:lnTo>
                    <a:pt x="94" y="286"/>
                  </a:lnTo>
                  <a:lnTo>
                    <a:pt x="94" y="299"/>
                  </a:lnTo>
                  <a:lnTo>
                    <a:pt x="88" y="308"/>
                  </a:lnTo>
                  <a:lnTo>
                    <a:pt x="50" y="305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54" name="Freeform 6"/>
            <p:cNvSpPr>
              <a:spLocks/>
            </p:cNvSpPr>
            <p:nvPr/>
          </p:nvSpPr>
          <p:spPr bwMode="ltGray">
            <a:xfrm>
              <a:off x="5204" y="0"/>
              <a:ext cx="103" cy="312"/>
            </a:xfrm>
            <a:custGeom>
              <a:avLst/>
              <a:gdLst>
                <a:gd name="T0" fmla="*/ 49 w 103"/>
                <a:gd name="T1" fmla="*/ 305 h 312"/>
                <a:gd name="T2" fmla="*/ 56 w 103"/>
                <a:gd name="T3" fmla="*/ 295 h 312"/>
                <a:gd name="T4" fmla="*/ 56 w 103"/>
                <a:gd name="T5" fmla="*/ 292 h 312"/>
                <a:gd name="T6" fmla="*/ 58 w 103"/>
                <a:gd name="T7" fmla="*/ 286 h 312"/>
                <a:gd name="T8" fmla="*/ 64 w 103"/>
                <a:gd name="T9" fmla="*/ 269 h 312"/>
                <a:gd name="T10" fmla="*/ 70 w 103"/>
                <a:gd name="T11" fmla="*/ 246 h 312"/>
                <a:gd name="T12" fmla="*/ 76 w 103"/>
                <a:gd name="T13" fmla="*/ 234 h 312"/>
                <a:gd name="T14" fmla="*/ 78 w 103"/>
                <a:gd name="T15" fmla="*/ 214 h 312"/>
                <a:gd name="T16" fmla="*/ 78 w 103"/>
                <a:gd name="T17" fmla="*/ 202 h 312"/>
                <a:gd name="T18" fmla="*/ 78 w 103"/>
                <a:gd name="T19" fmla="*/ 191 h 312"/>
                <a:gd name="T20" fmla="*/ 76 w 103"/>
                <a:gd name="T21" fmla="*/ 178 h 312"/>
                <a:gd name="T22" fmla="*/ 73 w 103"/>
                <a:gd name="T23" fmla="*/ 172 h 312"/>
                <a:gd name="T24" fmla="*/ 64 w 103"/>
                <a:gd name="T25" fmla="*/ 159 h 312"/>
                <a:gd name="T26" fmla="*/ 56 w 103"/>
                <a:gd name="T27" fmla="*/ 146 h 312"/>
                <a:gd name="T28" fmla="*/ 44 w 103"/>
                <a:gd name="T29" fmla="*/ 133 h 312"/>
                <a:gd name="T30" fmla="*/ 23 w 103"/>
                <a:gd name="T31" fmla="*/ 110 h 312"/>
                <a:gd name="T32" fmla="*/ 12 w 103"/>
                <a:gd name="T33" fmla="*/ 94 h 312"/>
                <a:gd name="T34" fmla="*/ 5 w 103"/>
                <a:gd name="T35" fmla="*/ 81 h 312"/>
                <a:gd name="T36" fmla="*/ 3 w 103"/>
                <a:gd name="T37" fmla="*/ 72 h 312"/>
                <a:gd name="T38" fmla="*/ 0 w 103"/>
                <a:gd name="T39" fmla="*/ 56 h 312"/>
                <a:gd name="T40" fmla="*/ 0 w 103"/>
                <a:gd name="T41" fmla="*/ 43 h 312"/>
                <a:gd name="T42" fmla="*/ 3 w 103"/>
                <a:gd name="T43" fmla="*/ 32 h 312"/>
                <a:gd name="T44" fmla="*/ 5 w 103"/>
                <a:gd name="T45" fmla="*/ 16 h 312"/>
                <a:gd name="T46" fmla="*/ 12 w 103"/>
                <a:gd name="T47" fmla="*/ 0 h 312"/>
                <a:gd name="T48" fmla="*/ 32 w 103"/>
                <a:gd name="T49" fmla="*/ 19 h 312"/>
                <a:gd name="T50" fmla="*/ 26 w 103"/>
                <a:gd name="T51" fmla="*/ 32 h 312"/>
                <a:gd name="T52" fmla="*/ 23 w 103"/>
                <a:gd name="T53" fmla="*/ 46 h 312"/>
                <a:gd name="T54" fmla="*/ 20 w 103"/>
                <a:gd name="T55" fmla="*/ 59 h 312"/>
                <a:gd name="T56" fmla="*/ 20 w 103"/>
                <a:gd name="T57" fmla="*/ 72 h 312"/>
                <a:gd name="T58" fmla="*/ 20 w 103"/>
                <a:gd name="T59" fmla="*/ 84 h 312"/>
                <a:gd name="T60" fmla="*/ 26 w 103"/>
                <a:gd name="T61" fmla="*/ 100 h 312"/>
                <a:gd name="T62" fmla="*/ 29 w 103"/>
                <a:gd name="T63" fmla="*/ 110 h 312"/>
                <a:gd name="T64" fmla="*/ 35 w 103"/>
                <a:gd name="T65" fmla="*/ 121 h 312"/>
                <a:gd name="T66" fmla="*/ 46 w 103"/>
                <a:gd name="T67" fmla="*/ 127 h 312"/>
                <a:gd name="T68" fmla="*/ 61 w 103"/>
                <a:gd name="T69" fmla="*/ 143 h 312"/>
                <a:gd name="T70" fmla="*/ 73 w 103"/>
                <a:gd name="T71" fmla="*/ 156 h 312"/>
                <a:gd name="T72" fmla="*/ 78 w 103"/>
                <a:gd name="T73" fmla="*/ 165 h 312"/>
                <a:gd name="T74" fmla="*/ 90 w 103"/>
                <a:gd name="T75" fmla="*/ 185 h 312"/>
                <a:gd name="T76" fmla="*/ 96 w 103"/>
                <a:gd name="T77" fmla="*/ 198 h 312"/>
                <a:gd name="T78" fmla="*/ 99 w 103"/>
                <a:gd name="T79" fmla="*/ 208 h 312"/>
                <a:gd name="T80" fmla="*/ 102 w 103"/>
                <a:gd name="T81" fmla="*/ 227 h 312"/>
                <a:gd name="T82" fmla="*/ 102 w 103"/>
                <a:gd name="T83" fmla="*/ 246 h 312"/>
                <a:gd name="T84" fmla="*/ 99 w 103"/>
                <a:gd name="T85" fmla="*/ 259 h 312"/>
                <a:gd name="T86" fmla="*/ 99 w 103"/>
                <a:gd name="T87" fmla="*/ 276 h 312"/>
                <a:gd name="T88" fmla="*/ 96 w 103"/>
                <a:gd name="T89" fmla="*/ 289 h 312"/>
                <a:gd name="T90" fmla="*/ 93 w 103"/>
                <a:gd name="T91" fmla="*/ 302 h 312"/>
                <a:gd name="T92" fmla="*/ 87 w 103"/>
                <a:gd name="T93" fmla="*/ 311 h 312"/>
                <a:gd name="T94" fmla="*/ 49 w 103"/>
                <a:gd name="T95" fmla="*/ 305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3" h="312">
                  <a:moveTo>
                    <a:pt x="49" y="305"/>
                  </a:moveTo>
                  <a:lnTo>
                    <a:pt x="56" y="295"/>
                  </a:lnTo>
                  <a:lnTo>
                    <a:pt x="56" y="292"/>
                  </a:lnTo>
                  <a:lnTo>
                    <a:pt x="58" y="286"/>
                  </a:lnTo>
                  <a:lnTo>
                    <a:pt x="64" y="269"/>
                  </a:lnTo>
                  <a:lnTo>
                    <a:pt x="70" y="246"/>
                  </a:lnTo>
                  <a:lnTo>
                    <a:pt x="76" y="234"/>
                  </a:lnTo>
                  <a:lnTo>
                    <a:pt x="78" y="214"/>
                  </a:lnTo>
                  <a:lnTo>
                    <a:pt x="78" y="202"/>
                  </a:lnTo>
                  <a:lnTo>
                    <a:pt x="78" y="191"/>
                  </a:lnTo>
                  <a:lnTo>
                    <a:pt x="76" y="178"/>
                  </a:lnTo>
                  <a:lnTo>
                    <a:pt x="73" y="172"/>
                  </a:lnTo>
                  <a:lnTo>
                    <a:pt x="64" y="159"/>
                  </a:lnTo>
                  <a:lnTo>
                    <a:pt x="56" y="146"/>
                  </a:lnTo>
                  <a:lnTo>
                    <a:pt x="44" y="133"/>
                  </a:lnTo>
                  <a:lnTo>
                    <a:pt x="23" y="110"/>
                  </a:lnTo>
                  <a:lnTo>
                    <a:pt x="12" y="94"/>
                  </a:lnTo>
                  <a:lnTo>
                    <a:pt x="5" y="81"/>
                  </a:lnTo>
                  <a:lnTo>
                    <a:pt x="3" y="72"/>
                  </a:lnTo>
                  <a:lnTo>
                    <a:pt x="0" y="56"/>
                  </a:lnTo>
                  <a:lnTo>
                    <a:pt x="0" y="43"/>
                  </a:lnTo>
                  <a:lnTo>
                    <a:pt x="3" y="32"/>
                  </a:lnTo>
                  <a:lnTo>
                    <a:pt x="5" y="16"/>
                  </a:lnTo>
                  <a:lnTo>
                    <a:pt x="12" y="0"/>
                  </a:lnTo>
                  <a:lnTo>
                    <a:pt x="32" y="19"/>
                  </a:lnTo>
                  <a:lnTo>
                    <a:pt x="26" y="32"/>
                  </a:lnTo>
                  <a:lnTo>
                    <a:pt x="23" y="46"/>
                  </a:lnTo>
                  <a:lnTo>
                    <a:pt x="20" y="59"/>
                  </a:lnTo>
                  <a:lnTo>
                    <a:pt x="20" y="72"/>
                  </a:lnTo>
                  <a:lnTo>
                    <a:pt x="20" y="84"/>
                  </a:lnTo>
                  <a:lnTo>
                    <a:pt x="26" y="100"/>
                  </a:lnTo>
                  <a:lnTo>
                    <a:pt x="29" y="110"/>
                  </a:lnTo>
                  <a:lnTo>
                    <a:pt x="35" y="121"/>
                  </a:lnTo>
                  <a:lnTo>
                    <a:pt x="46" y="127"/>
                  </a:lnTo>
                  <a:lnTo>
                    <a:pt x="61" y="143"/>
                  </a:lnTo>
                  <a:lnTo>
                    <a:pt x="73" y="156"/>
                  </a:lnTo>
                  <a:lnTo>
                    <a:pt x="78" y="165"/>
                  </a:lnTo>
                  <a:lnTo>
                    <a:pt x="90" y="185"/>
                  </a:lnTo>
                  <a:lnTo>
                    <a:pt x="96" y="198"/>
                  </a:lnTo>
                  <a:lnTo>
                    <a:pt x="99" y="208"/>
                  </a:lnTo>
                  <a:lnTo>
                    <a:pt x="102" y="227"/>
                  </a:lnTo>
                  <a:lnTo>
                    <a:pt x="102" y="246"/>
                  </a:lnTo>
                  <a:lnTo>
                    <a:pt x="99" y="259"/>
                  </a:lnTo>
                  <a:lnTo>
                    <a:pt x="99" y="276"/>
                  </a:lnTo>
                  <a:lnTo>
                    <a:pt x="96" y="289"/>
                  </a:lnTo>
                  <a:lnTo>
                    <a:pt x="93" y="302"/>
                  </a:lnTo>
                  <a:lnTo>
                    <a:pt x="87" y="311"/>
                  </a:lnTo>
                  <a:lnTo>
                    <a:pt x="49" y="305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55" name="Freeform 7"/>
            <p:cNvSpPr>
              <a:spLocks/>
            </p:cNvSpPr>
            <p:nvPr/>
          </p:nvSpPr>
          <p:spPr bwMode="ltGray">
            <a:xfrm>
              <a:off x="5358" y="2133"/>
              <a:ext cx="229" cy="114"/>
            </a:xfrm>
            <a:custGeom>
              <a:avLst/>
              <a:gdLst>
                <a:gd name="T0" fmla="*/ 0 w 229"/>
                <a:gd name="T1" fmla="*/ 110 h 114"/>
                <a:gd name="T2" fmla="*/ 6 w 229"/>
                <a:gd name="T3" fmla="*/ 113 h 114"/>
                <a:gd name="T4" fmla="*/ 18 w 229"/>
                <a:gd name="T5" fmla="*/ 113 h 114"/>
                <a:gd name="T6" fmla="*/ 28 w 229"/>
                <a:gd name="T7" fmla="*/ 113 h 114"/>
                <a:gd name="T8" fmla="*/ 36 w 229"/>
                <a:gd name="T9" fmla="*/ 110 h 114"/>
                <a:gd name="T10" fmla="*/ 48 w 229"/>
                <a:gd name="T11" fmla="*/ 107 h 114"/>
                <a:gd name="T12" fmla="*/ 58 w 229"/>
                <a:gd name="T13" fmla="*/ 103 h 114"/>
                <a:gd name="T14" fmla="*/ 64 w 229"/>
                <a:gd name="T15" fmla="*/ 101 h 114"/>
                <a:gd name="T16" fmla="*/ 69 w 229"/>
                <a:gd name="T17" fmla="*/ 92 h 114"/>
                <a:gd name="T18" fmla="*/ 76 w 229"/>
                <a:gd name="T19" fmla="*/ 82 h 114"/>
                <a:gd name="T20" fmla="*/ 79 w 229"/>
                <a:gd name="T21" fmla="*/ 77 h 114"/>
                <a:gd name="T22" fmla="*/ 82 w 229"/>
                <a:gd name="T23" fmla="*/ 70 h 114"/>
                <a:gd name="T24" fmla="*/ 94 w 229"/>
                <a:gd name="T25" fmla="*/ 55 h 114"/>
                <a:gd name="T26" fmla="*/ 106 w 229"/>
                <a:gd name="T27" fmla="*/ 39 h 114"/>
                <a:gd name="T28" fmla="*/ 115 w 229"/>
                <a:gd name="T29" fmla="*/ 36 h 114"/>
                <a:gd name="T30" fmla="*/ 130 w 229"/>
                <a:gd name="T31" fmla="*/ 31 h 114"/>
                <a:gd name="T32" fmla="*/ 143 w 229"/>
                <a:gd name="T33" fmla="*/ 24 h 114"/>
                <a:gd name="T34" fmla="*/ 155 w 229"/>
                <a:gd name="T35" fmla="*/ 21 h 114"/>
                <a:gd name="T36" fmla="*/ 164 w 229"/>
                <a:gd name="T37" fmla="*/ 18 h 114"/>
                <a:gd name="T38" fmla="*/ 176 w 229"/>
                <a:gd name="T39" fmla="*/ 21 h 114"/>
                <a:gd name="T40" fmla="*/ 191 w 229"/>
                <a:gd name="T41" fmla="*/ 24 h 114"/>
                <a:gd name="T42" fmla="*/ 206 w 229"/>
                <a:gd name="T43" fmla="*/ 31 h 114"/>
                <a:gd name="T44" fmla="*/ 213 w 229"/>
                <a:gd name="T45" fmla="*/ 36 h 114"/>
                <a:gd name="T46" fmla="*/ 219 w 229"/>
                <a:gd name="T47" fmla="*/ 42 h 114"/>
                <a:gd name="T48" fmla="*/ 228 w 229"/>
                <a:gd name="T49" fmla="*/ 11 h 114"/>
                <a:gd name="T50" fmla="*/ 221 w 229"/>
                <a:gd name="T51" fmla="*/ 9 h 114"/>
                <a:gd name="T52" fmla="*/ 206 w 229"/>
                <a:gd name="T53" fmla="*/ 3 h 114"/>
                <a:gd name="T54" fmla="*/ 195 w 229"/>
                <a:gd name="T55" fmla="*/ 0 h 114"/>
                <a:gd name="T56" fmla="*/ 180 w 229"/>
                <a:gd name="T57" fmla="*/ 0 h 114"/>
                <a:gd name="T58" fmla="*/ 167 w 229"/>
                <a:gd name="T59" fmla="*/ 0 h 114"/>
                <a:gd name="T60" fmla="*/ 155 w 229"/>
                <a:gd name="T61" fmla="*/ 3 h 114"/>
                <a:gd name="T62" fmla="*/ 140 w 229"/>
                <a:gd name="T63" fmla="*/ 9 h 114"/>
                <a:gd name="T64" fmla="*/ 127 w 229"/>
                <a:gd name="T65" fmla="*/ 15 h 114"/>
                <a:gd name="T66" fmla="*/ 124 w 229"/>
                <a:gd name="T67" fmla="*/ 18 h 114"/>
                <a:gd name="T68" fmla="*/ 109 w 229"/>
                <a:gd name="T69" fmla="*/ 31 h 114"/>
                <a:gd name="T70" fmla="*/ 97 w 229"/>
                <a:gd name="T71" fmla="*/ 42 h 114"/>
                <a:gd name="T72" fmla="*/ 88 w 229"/>
                <a:gd name="T73" fmla="*/ 55 h 114"/>
                <a:gd name="T74" fmla="*/ 76 w 229"/>
                <a:gd name="T75" fmla="*/ 67 h 114"/>
                <a:gd name="T76" fmla="*/ 69 w 229"/>
                <a:gd name="T77" fmla="*/ 73 h 114"/>
                <a:gd name="T78" fmla="*/ 61 w 229"/>
                <a:gd name="T79" fmla="*/ 82 h 114"/>
                <a:gd name="T80" fmla="*/ 51 w 229"/>
                <a:gd name="T81" fmla="*/ 85 h 114"/>
                <a:gd name="T82" fmla="*/ 43 w 229"/>
                <a:gd name="T83" fmla="*/ 88 h 114"/>
                <a:gd name="T84" fmla="*/ 30 w 229"/>
                <a:gd name="T85" fmla="*/ 88 h 114"/>
                <a:gd name="T86" fmla="*/ 24 w 229"/>
                <a:gd name="T87" fmla="*/ 88 h 114"/>
                <a:gd name="T88" fmla="*/ 18 w 229"/>
                <a:gd name="T89" fmla="*/ 85 h 114"/>
                <a:gd name="T90" fmla="*/ 6 w 229"/>
                <a:gd name="T91" fmla="*/ 79 h 114"/>
                <a:gd name="T92" fmla="*/ 0 w 229"/>
                <a:gd name="T93" fmla="*/ 11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" h="114">
                  <a:moveTo>
                    <a:pt x="0" y="110"/>
                  </a:moveTo>
                  <a:lnTo>
                    <a:pt x="6" y="113"/>
                  </a:lnTo>
                  <a:lnTo>
                    <a:pt x="18" y="113"/>
                  </a:lnTo>
                  <a:lnTo>
                    <a:pt x="28" y="113"/>
                  </a:lnTo>
                  <a:lnTo>
                    <a:pt x="36" y="110"/>
                  </a:lnTo>
                  <a:lnTo>
                    <a:pt x="48" y="107"/>
                  </a:lnTo>
                  <a:lnTo>
                    <a:pt x="58" y="103"/>
                  </a:lnTo>
                  <a:lnTo>
                    <a:pt x="64" y="101"/>
                  </a:lnTo>
                  <a:lnTo>
                    <a:pt x="69" y="92"/>
                  </a:lnTo>
                  <a:lnTo>
                    <a:pt x="76" y="82"/>
                  </a:lnTo>
                  <a:lnTo>
                    <a:pt x="79" y="77"/>
                  </a:lnTo>
                  <a:lnTo>
                    <a:pt x="82" y="70"/>
                  </a:lnTo>
                  <a:lnTo>
                    <a:pt x="94" y="55"/>
                  </a:lnTo>
                  <a:lnTo>
                    <a:pt x="106" y="39"/>
                  </a:lnTo>
                  <a:lnTo>
                    <a:pt x="115" y="36"/>
                  </a:lnTo>
                  <a:lnTo>
                    <a:pt x="130" y="31"/>
                  </a:lnTo>
                  <a:lnTo>
                    <a:pt x="143" y="24"/>
                  </a:lnTo>
                  <a:lnTo>
                    <a:pt x="155" y="21"/>
                  </a:lnTo>
                  <a:lnTo>
                    <a:pt x="164" y="18"/>
                  </a:lnTo>
                  <a:lnTo>
                    <a:pt x="176" y="21"/>
                  </a:lnTo>
                  <a:lnTo>
                    <a:pt x="191" y="24"/>
                  </a:lnTo>
                  <a:lnTo>
                    <a:pt x="206" y="31"/>
                  </a:lnTo>
                  <a:lnTo>
                    <a:pt x="213" y="36"/>
                  </a:lnTo>
                  <a:lnTo>
                    <a:pt x="219" y="42"/>
                  </a:lnTo>
                  <a:lnTo>
                    <a:pt x="228" y="11"/>
                  </a:lnTo>
                  <a:lnTo>
                    <a:pt x="221" y="9"/>
                  </a:lnTo>
                  <a:lnTo>
                    <a:pt x="206" y="3"/>
                  </a:lnTo>
                  <a:lnTo>
                    <a:pt x="195" y="0"/>
                  </a:lnTo>
                  <a:lnTo>
                    <a:pt x="180" y="0"/>
                  </a:lnTo>
                  <a:lnTo>
                    <a:pt x="167" y="0"/>
                  </a:lnTo>
                  <a:lnTo>
                    <a:pt x="155" y="3"/>
                  </a:lnTo>
                  <a:lnTo>
                    <a:pt x="140" y="9"/>
                  </a:lnTo>
                  <a:lnTo>
                    <a:pt x="127" y="15"/>
                  </a:lnTo>
                  <a:lnTo>
                    <a:pt x="124" y="18"/>
                  </a:lnTo>
                  <a:lnTo>
                    <a:pt x="109" y="31"/>
                  </a:lnTo>
                  <a:lnTo>
                    <a:pt x="97" y="42"/>
                  </a:lnTo>
                  <a:lnTo>
                    <a:pt x="88" y="55"/>
                  </a:lnTo>
                  <a:lnTo>
                    <a:pt x="76" y="67"/>
                  </a:lnTo>
                  <a:lnTo>
                    <a:pt x="69" y="73"/>
                  </a:lnTo>
                  <a:lnTo>
                    <a:pt x="61" y="82"/>
                  </a:lnTo>
                  <a:lnTo>
                    <a:pt x="51" y="85"/>
                  </a:lnTo>
                  <a:lnTo>
                    <a:pt x="43" y="88"/>
                  </a:lnTo>
                  <a:lnTo>
                    <a:pt x="30" y="88"/>
                  </a:lnTo>
                  <a:lnTo>
                    <a:pt x="24" y="88"/>
                  </a:lnTo>
                  <a:lnTo>
                    <a:pt x="18" y="85"/>
                  </a:lnTo>
                  <a:lnTo>
                    <a:pt x="6" y="79"/>
                  </a:lnTo>
                  <a:lnTo>
                    <a:pt x="0" y="11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56" name="Freeform 8"/>
            <p:cNvSpPr>
              <a:spLocks/>
            </p:cNvSpPr>
            <p:nvPr/>
          </p:nvSpPr>
          <p:spPr bwMode="ltGray">
            <a:xfrm>
              <a:off x="43" y="1862"/>
              <a:ext cx="233" cy="119"/>
            </a:xfrm>
            <a:custGeom>
              <a:avLst/>
              <a:gdLst>
                <a:gd name="T0" fmla="*/ 0 w 233"/>
                <a:gd name="T1" fmla="*/ 115 h 119"/>
                <a:gd name="T2" fmla="*/ 7 w 233"/>
                <a:gd name="T3" fmla="*/ 118 h 119"/>
                <a:gd name="T4" fmla="*/ 19 w 233"/>
                <a:gd name="T5" fmla="*/ 118 h 119"/>
                <a:gd name="T6" fmla="*/ 28 w 233"/>
                <a:gd name="T7" fmla="*/ 118 h 119"/>
                <a:gd name="T8" fmla="*/ 40 w 233"/>
                <a:gd name="T9" fmla="*/ 118 h 119"/>
                <a:gd name="T10" fmla="*/ 49 w 233"/>
                <a:gd name="T11" fmla="*/ 111 h 119"/>
                <a:gd name="T12" fmla="*/ 58 w 233"/>
                <a:gd name="T13" fmla="*/ 108 h 119"/>
                <a:gd name="T14" fmla="*/ 65 w 233"/>
                <a:gd name="T15" fmla="*/ 105 h 119"/>
                <a:gd name="T16" fmla="*/ 73 w 233"/>
                <a:gd name="T17" fmla="*/ 95 h 119"/>
                <a:gd name="T18" fmla="*/ 76 w 233"/>
                <a:gd name="T19" fmla="*/ 86 h 119"/>
                <a:gd name="T20" fmla="*/ 83 w 233"/>
                <a:gd name="T21" fmla="*/ 79 h 119"/>
                <a:gd name="T22" fmla="*/ 86 w 233"/>
                <a:gd name="T23" fmla="*/ 73 h 119"/>
                <a:gd name="T24" fmla="*/ 95 w 233"/>
                <a:gd name="T25" fmla="*/ 58 h 119"/>
                <a:gd name="T26" fmla="*/ 110 w 233"/>
                <a:gd name="T27" fmla="*/ 45 h 119"/>
                <a:gd name="T28" fmla="*/ 116 w 233"/>
                <a:gd name="T29" fmla="*/ 39 h 119"/>
                <a:gd name="T30" fmla="*/ 131 w 233"/>
                <a:gd name="T31" fmla="*/ 32 h 119"/>
                <a:gd name="T32" fmla="*/ 146 w 233"/>
                <a:gd name="T33" fmla="*/ 26 h 119"/>
                <a:gd name="T34" fmla="*/ 156 w 233"/>
                <a:gd name="T35" fmla="*/ 23 h 119"/>
                <a:gd name="T36" fmla="*/ 164 w 233"/>
                <a:gd name="T37" fmla="*/ 23 h 119"/>
                <a:gd name="T38" fmla="*/ 177 w 233"/>
                <a:gd name="T39" fmla="*/ 23 h 119"/>
                <a:gd name="T40" fmla="*/ 192 w 233"/>
                <a:gd name="T41" fmla="*/ 26 h 119"/>
                <a:gd name="T42" fmla="*/ 207 w 233"/>
                <a:gd name="T43" fmla="*/ 32 h 119"/>
                <a:gd name="T44" fmla="*/ 217 w 233"/>
                <a:gd name="T45" fmla="*/ 42 h 119"/>
                <a:gd name="T46" fmla="*/ 220 w 233"/>
                <a:gd name="T47" fmla="*/ 48 h 119"/>
                <a:gd name="T48" fmla="*/ 232 w 233"/>
                <a:gd name="T49" fmla="*/ 16 h 119"/>
                <a:gd name="T50" fmla="*/ 222 w 233"/>
                <a:gd name="T51" fmla="*/ 10 h 119"/>
                <a:gd name="T52" fmla="*/ 210 w 233"/>
                <a:gd name="T53" fmla="*/ 4 h 119"/>
                <a:gd name="T54" fmla="*/ 195 w 233"/>
                <a:gd name="T55" fmla="*/ 4 h 119"/>
                <a:gd name="T56" fmla="*/ 183 w 233"/>
                <a:gd name="T57" fmla="*/ 0 h 119"/>
                <a:gd name="T58" fmla="*/ 167 w 233"/>
                <a:gd name="T59" fmla="*/ 0 h 119"/>
                <a:gd name="T60" fmla="*/ 156 w 233"/>
                <a:gd name="T61" fmla="*/ 4 h 119"/>
                <a:gd name="T62" fmla="*/ 141 w 233"/>
                <a:gd name="T63" fmla="*/ 10 h 119"/>
                <a:gd name="T64" fmla="*/ 131 w 233"/>
                <a:gd name="T65" fmla="*/ 16 h 119"/>
                <a:gd name="T66" fmla="*/ 126 w 233"/>
                <a:gd name="T67" fmla="*/ 20 h 119"/>
                <a:gd name="T68" fmla="*/ 110 w 233"/>
                <a:gd name="T69" fmla="*/ 32 h 119"/>
                <a:gd name="T70" fmla="*/ 101 w 233"/>
                <a:gd name="T71" fmla="*/ 45 h 119"/>
                <a:gd name="T72" fmla="*/ 88 w 233"/>
                <a:gd name="T73" fmla="*/ 58 h 119"/>
                <a:gd name="T74" fmla="*/ 80 w 233"/>
                <a:gd name="T75" fmla="*/ 70 h 119"/>
                <a:gd name="T76" fmla="*/ 73 w 233"/>
                <a:gd name="T77" fmla="*/ 79 h 119"/>
                <a:gd name="T78" fmla="*/ 61 w 233"/>
                <a:gd name="T79" fmla="*/ 86 h 119"/>
                <a:gd name="T80" fmla="*/ 52 w 233"/>
                <a:gd name="T81" fmla="*/ 89 h 119"/>
                <a:gd name="T82" fmla="*/ 43 w 233"/>
                <a:gd name="T83" fmla="*/ 92 h 119"/>
                <a:gd name="T84" fmla="*/ 34 w 233"/>
                <a:gd name="T85" fmla="*/ 92 h 119"/>
                <a:gd name="T86" fmla="*/ 25 w 233"/>
                <a:gd name="T87" fmla="*/ 92 h 119"/>
                <a:gd name="T88" fmla="*/ 19 w 233"/>
                <a:gd name="T89" fmla="*/ 89 h 119"/>
                <a:gd name="T90" fmla="*/ 7 w 233"/>
                <a:gd name="T91" fmla="*/ 83 h 119"/>
                <a:gd name="T92" fmla="*/ 0 w 233"/>
                <a:gd name="T93" fmla="*/ 115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33" h="119">
                  <a:moveTo>
                    <a:pt x="0" y="115"/>
                  </a:moveTo>
                  <a:lnTo>
                    <a:pt x="7" y="118"/>
                  </a:lnTo>
                  <a:lnTo>
                    <a:pt x="19" y="118"/>
                  </a:lnTo>
                  <a:lnTo>
                    <a:pt x="28" y="118"/>
                  </a:lnTo>
                  <a:lnTo>
                    <a:pt x="40" y="118"/>
                  </a:lnTo>
                  <a:lnTo>
                    <a:pt x="49" y="111"/>
                  </a:lnTo>
                  <a:lnTo>
                    <a:pt x="58" y="108"/>
                  </a:lnTo>
                  <a:lnTo>
                    <a:pt x="65" y="105"/>
                  </a:lnTo>
                  <a:lnTo>
                    <a:pt x="73" y="95"/>
                  </a:lnTo>
                  <a:lnTo>
                    <a:pt x="76" y="86"/>
                  </a:lnTo>
                  <a:lnTo>
                    <a:pt x="83" y="79"/>
                  </a:lnTo>
                  <a:lnTo>
                    <a:pt x="86" y="73"/>
                  </a:lnTo>
                  <a:lnTo>
                    <a:pt x="95" y="58"/>
                  </a:lnTo>
                  <a:lnTo>
                    <a:pt x="110" y="45"/>
                  </a:lnTo>
                  <a:lnTo>
                    <a:pt x="116" y="39"/>
                  </a:lnTo>
                  <a:lnTo>
                    <a:pt x="131" y="32"/>
                  </a:lnTo>
                  <a:lnTo>
                    <a:pt x="146" y="26"/>
                  </a:lnTo>
                  <a:lnTo>
                    <a:pt x="156" y="23"/>
                  </a:lnTo>
                  <a:lnTo>
                    <a:pt x="164" y="23"/>
                  </a:lnTo>
                  <a:lnTo>
                    <a:pt x="177" y="23"/>
                  </a:lnTo>
                  <a:lnTo>
                    <a:pt x="192" y="26"/>
                  </a:lnTo>
                  <a:lnTo>
                    <a:pt x="207" y="32"/>
                  </a:lnTo>
                  <a:lnTo>
                    <a:pt x="217" y="42"/>
                  </a:lnTo>
                  <a:lnTo>
                    <a:pt x="220" y="48"/>
                  </a:lnTo>
                  <a:lnTo>
                    <a:pt x="232" y="16"/>
                  </a:lnTo>
                  <a:lnTo>
                    <a:pt x="222" y="10"/>
                  </a:lnTo>
                  <a:lnTo>
                    <a:pt x="210" y="4"/>
                  </a:lnTo>
                  <a:lnTo>
                    <a:pt x="195" y="4"/>
                  </a:lnTo>
                  <a:lnTo>
                    <a:pt x="183" y="0"/>
                  </a:lnTo>
                  <a:lnTo>
                    <a:pt x="167" y="0"/>
                  </a:lnTo>
                  <a:lnTo>
                    <a:pt x="156" y="4"/>
                  </a:lnTo>
                  <a:lnTo>
                    <a:pt x="141" y="10"/>
                  </a:lnTo>
                  <a:lnTo>
                    <a:pt x="131" y="16"/>
                  </a:lnTo>
                  <a:lnTo>
                    <a:pt x="126" y="20"/>
                  </a:lnTo>
                  <a:lnTo>
                    <a:pt x="110" y="32"/>
                  </a:lnTo>
                  <a:lnTo>
                    <a:pt x="101" y="45"/>
                  </a:lnTo>
                  <a:lnTo>
                    <a:pt x="88" y="58"/>
                  </a:lnTo>
                  <a:lnTo>
                    <a:pt x="80" y="70"/>
                  </a:lnTo>
                  <a:lnTo>
                    <a:pt x="73" y="79"/>
                  </a:lnTo>
                  <a:lnTo>
                    <a:pt x="61" y="86"/>
                  </a:lnTo>
                  <a:lnTo>
                    <a:pt x="52" y="89"/>
                  </a:lnTo>
                  <a:lnTo>
                    <a:pt x="43" y="92"/>
                  </a:lnTo>
                  <a:lnTo>
                    <a:pt x="34" y="92"/>
                  </a:lnTo>
                  <a:lnTo>
                    <a:pt x="25" y="92"/>
                  </a:lnTo>
                  <a:lnTo>
                    <a:pt x="19" y="89"/>
                  </a:lnTo>
                  <a:lnTo>
                    <a:pt x="7" y="83"/>
                  </a:lnTo>
                  <a:lnTo>
                    <a:pt x="0" y="115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57" name="Freeform 9"/>
            <p:cNvSpPr>
              <a:spLocks/>
            </p:cNvSpPr>
            <p:nvPr/>
          </p:nvSpPr>
          <p:spPr bwMode="ltGray">
            <a:xfrm>
              <a:off x="454" y="3914"/>
              <a:ext cx="232" cy="116"/>
            </a:xfrm>
            <a:custGeom>
              <a:avLst/>
              <a:gdLst>
                <a:gd name="T0" fmla="*/ 0 w 232"/>
                <a:gd name="T1" fmla="*/ 111 h 116"/>
                <a:gd name="T2" fmla="*/ 9 w 232"/>
                <a:gd name="T3" fmla="*/ 115 h 116"/>
                <a:gd name="T4" fmla="*/ 19 w 232"/>
                <a:gd name="T5" fmla="*/ 115 h 116"/>
                <a:gd name="T6" fmla="*/ 30 w 232"/>
                <a:gd name="T7" fmla="*/ 115 h 116"/>
                <a:gd name="T8" fmla="*/ 40 w 232"/>
                <a:gd name="T9" fmla="*/ 111 h 116"/>
                <a:gd name="T10" fmla="*/ 49 w 232"/>
                <a:gd name="T11" fmla="*/ 108 h 116"/>
                <a:gd name="T12" fmla="*/ 61 w 232"/>
                <a:gd name="T13" fmla="*/ 105 h 116"/>
                <a:gd name="T14" fmla="*/ 64 w 232"/>
                <a:gd name="T15" fmla="*/ 102 h 116"/>
                <a:gd name="T16" fmla="*/ 73 w 232"/>
                <a:gd name="T17" fmla="*/ 93 h 116"/>
                <a:gd name="T18" fmla="*/ 76 w 232"/>
                <a:gd name="T19" fmla="*/ 84 h 116"/>
                <a:gd name="T20" fmla="*/ 82 w 232"/>
                <a:gd name="T21" fmla="*/ 77 h 116"/>
                <a:gd name="T22" fmla="*/ 85 w 232"/>
                <a:gd name="T23" fmla="*/ 72 h 116"/>
                <a:gd name="T24" fmla="*/ 95 w 232"/>
                <a:gd name="T25" fmla="*/ 56 h 116"/>
                <a:gd name="T26" fmla="*/ 110 w 232"/>
                <a:gd name="T27" fmla="*/ 43 h 116"/>
                <a:gd name="T28" fmla="*/ 116 w 232"/>
                <a:gd name="T29" fmla="*/ 38 h 116"/>
                <a:gd name="T30" fmla="*/ 131 w 232"/>
                <a:gd name="T31" fmla="*/ 31 h 116"/>
                <a:gd name="T32" fmla="*/ 146 w 232"/>
                <a:gd name="T33" fmla="*/ 25 h 116"/>
                <a:gd name="T34" fmla="*/ 155 w 232"/>
                <a:gd name="T35" fmla="*/ 22 h 116"/>
                <a:gd name="T36" fmla="*/ 167 w 232"/>
                <a:gd name="T37" fmla="*/ 18 h 116"/>
                <a:gd name="T38" fmla="*/ 176 w 232"/>
                <a:gd name="T39" fmla="*/ 22 h 116"/>
                <a:gd name="T40" fmla="*/ 191 w 232"/>
                <a:gd name="T41" fmla="*/ 25 h 116"/>
                <a:gd name="T42" fmla="*/ 206 w 232"/>
                <a:gd name="T43" fmla="*/ 31 h 116"/>
                <a:gd name="T44" fmla="*/ 216 w 232"/>
                <a:gd name="T45" fmla="*/ 38 h 116"/>
                <a:gd name="T46" fmla="*/ 219 w 232"/>
                <a:gd name="T47" fmla="*/ 46 h 116"/>
                <a:gd name="T48" fmla="*/ 231 w 232"/>
                <a:gd name="T49" fmla="*/ 13 h 116"/>
                <a:gd name="T50" fmla="*/ 222 w 232"/>
                <a:gd name="T51" fmla="*/ 10 h 116"/>
                <a:gd name="T52" fmla="*/ 209 w 232"/>
                <a:gd name="T53" fmla="*/ 3 h 116"/>
                <a:gd name="T54" fmla="*/ 194 w 232"/>
                <a:gd name="T55" fmla="*/ 0 h 116"/>
                <a:gd name="T56" fmla="*/ 182 w 232"/>
                <a:gd name="T57" fmla="*/ 0 h 116"/>
                <a:gd name="T58" fmla="*/ 167 w 232"/>
                <a:gd name="T59" fmla="*/ 0 h 116"/>
                <a:gd name="T60" fmla="*/ 155 w 232"/>
                <a:gd name="T61" fmla="*/ 3 h 116"/>
                <a:gd name="T62" fmla="*/ 143 w 232"/>
                <a:gd name="T63" fmla="*/ 10 h 116"/>
                <a:gd name="T64" fmla="*/ 131 w 232"/>
                <a:gd name="T65" fmla="*/ 13 h 116"/>
                <a:gd name="T66" fmla="*/ 125 w 232"/>
                <a:gd name="T67" fmla="*/ 18 h 116"/>
                <a:gd name="T68" fmla="*/ 113 w 232"/>
                <a:gd name="T69" fmla="*/ 31 h 116"/>
                <a:gd name="T70" fmla="*/ 100 w 232"/>
                <a:gd name="T71" fmla="*/ 43 h 116"/>
                <a:gd name="T72" fmla="*/ 88 w 232"/>
                <a:gd name="T73" fmla="*/ 56 h 116"/>
                <a:gd name="T74" fmla="*/ 80 w 232"/>
                <a:gd name="T75" fmla="*/ 69 h 116"/>
                <a:gd name="T76" fmla="*/ 73 w 232"/>
                <a:gd name="T77" fmla="*/ 74 h 116"/>
                <a:gd name="T78" fmla="*/ 61 w 232"/>
                <a:gd name="T79" fmla="*/ 84 h 116"/>
                <a:gd name="T80" fmla="*/ 52 w 232"/>
                <a:gd name="T81" fmla="*/ 87 h 116"/>
                <a:gd name="T82" fmla="*/ 45 w 232"/>
                <a:gd name="T83" fmla="*/ 90 h 116"/>
                <a:gd name="T84" fmla="*/ 34 w 232"/>
                <a:gd name="T85" fmla="*/ 90 h 116"/>
                <a:gd name="T86" fmla="*/ 25 w 232"/>
                <a:gd name="T87" fmla="*/ 90 h 116"/>
                <a:gd name="T88" fmla="*/ 19 w 232"/>
                <a:gd name="T89" fmla="*/ 87 h 116"/>
                <a:gd name="T90" fmla="*/ 7 w 232"/>
                <a:gd name="T91" fmla="*/ 80 h 116"/>
                <a:gd name="T92" fmla="*/ 0 w 232"/>
                <a:gd name="T93" fmla="*/ 11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32" h="116">
                  <a:moveTo>
                    <a:pt x="0" y="111"/>
                  </a:moveTo>
                  <a:lnTo>
                    <a:pt x="9" y="115"/>
                  </a:lnTo>
                  <a:lnTo>
                    <a:pt x="19" y="115"/>
                  </a:lnTo>
                  <a:lnTo>
                    <a:pt x="30" y="115"/>
                  </a:lnTo>
                  <a:lnTo>
                    <a:pt x="40" y="111"/>
                  </a:lnTo>
                  <a:lnTo>
                    <a:pt x="49" y="108"/>
                  </a:lnTo>
                  <a:lnTo>
                    <a:pt x="61" y="105"/>
                  </a:lnTo>
                  <a:lnTo>
                    <a:pt x="64" y="102"/>
                  </a:lnTo>
                  <a:lnTo>
                    <a:pt x="73" y="93"/>
                  </a:lnTo>
                  <a:lnTo>
                    <a:pt x="76" y="84"/>
                  </a:lnTo>
                  <a:lnTo>
                    <a:pt x="82" y="77"/>
                  </a:lnTo>
                  <a:lnTo>
                    <a:pt x="85" y="72"/>
                  </a:lnTo>
                  <a:lnTo>
                    <a:pt x="95" y="56"/>
                  </a:lnTo>
                  <a:lnTo>
                    <a:pt x="110" y="43"/>
                  </a:lnTo>
                  <a:lnTo>
                    <a:pt x="116" y="38"/>
                  </a:lnTo>
                  <a:lnTo>
                    <a:pt x="131" y="31"/>
                  </a:lnTo>
                  <a:lnTo>
                    <a:pt x="146" y="25"/>
                  </a:lnTo>
                  <a:lnTo>
                    <a:pt x="155" y="22"/>
                  </a:lnTo>
                  <a:lnTo>
                    <a:pt x="167" y="18"/>
                  </a:lnTo>
                  <a:lnTo>
                    <a:pt x="176" y="22"/>
                  </a:lnTo>
                  <a:lnTo>
                    <a:pt x="191" y="25"/>
                  </a:lnTo>
                  <a:lnTo>
                    <a:pt x="206" y="31"/>
                  </a:lnTo>
                  <a:lnTo>
                    <a:pt x="216" y="38"/>
                  </a:lnTo>
                  <a:lnTo>
                    <a:pt x="219" y="46"/>
                  </a:lnTo>
                  <a:lnTo>
                    <a:pt x="231" y="13"/>
                  </a:lnTo>
                  <a:lnTo>
                    <a:pt x="222" y="10"/>
                  </a:lnTo>
                  <a:lnTo>
                    <a:pt x="209" y="3"/>
                  </a:lnTo>
                  <a:lnTo>
                    <a:pt x="194" y="0"/>
                  </a:lnTo>
                  <a:lnTo>
                    <a:pt x="182" y="0"/>
                  </a:lnTo>
                  <a:lnTo>
                    <a:pt x="167" y="0"/>
                  </a:lnTo>
                  <a:lnTo>
                    <a:pt x="155" y="3"/>
                  </a:lnTo>
                  <a:lnTo>
                    <a:pt x="143" y="10"/>
                  </a:lnTo>
                  <a:lnTo>
                    <a:pt x="131" y="13"/>
                  </a:lnTo>
                  <a:lnTo>
                    <a:pt x="125" y="18"/>
                  </a:lnTo>
                  <a:lnTo>
                    <a:pt x="113" y="31"/>
                  </a:lnTo>
                  <a:lnTo>
                    <a:pt x="100" y="43"/>
                  </a:lnTo>
                  <a:lnTo>
                    <a:pt x="88" y="56"/>
                  </a:lnTo>
                  <a:lnTo>
                    <a:pt x="80" y="69"/>
                  </a:lnTo>
                  <a:lnTo>
                    <a:pt x="73" y="74"/>
                  </a:lnTo>
                  <a:lnTo>
                    <a:pt x="61" y="84"/>
                  </a:lnTo>
                  <a:lnTo>
                    <a:pt x="52" y="87"/>
                  </a:lnTo>
                  <a:lnTo>
                    <a:pt x="45" y="90"/>
                  </a:lnTo>
                  <a:lnTo>
                    <a:pt x="34" y="90"/>
                  </a:lnTo>
                  <a:lnTo>
                    <a:pt x="25" y="90"/>
                  </a:lnTo>
                  <a:lnTo>
                    <a:pt x="19" y="87"/>
                  </a:lnTo>
                  <a:lnTo>
                    <a:pt x="7" y="80"/>
                  </a:lnTo>
                  <a:lnTo>
                    <a:pt x="0" y="111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58" name="Freeform 10"/>
            <p:cNvSpPr>
              <a:spLocks/>
            </p:cNvSpPr>
            <p:nvPr/>
          </p:nvSpPr>
          <p:spPr bwMode="ltGray">
            <a:xfrm>
              <a:off x="5314" y="1011"/>
              <a:ext cx="233" cy="119"/>
            </a:xfrm>
            <a:custGeom>
              <a:avLst/>
              <a:gdLst>
                <a:gd name="T0" fmla="*/ 232 w 233"/>
                <a:gd name="T1" fmla="*/ 115 h 119"/>
                <a:gd name="T2" fmla="*/ 222 w 233"/>
                <a:gd name="T3" fmla="*/ 115 h 119"/>
                <a:gd name="T4" fmla="*/ 214 w 233"/>
                <a:gd name="T5" fmla="*/ 118 h 119"/>
                <a:gd name="T6" fmla="*/ 201 w 233"/>
                <a:gd name="T7" fmla="*/ 118 h 119"/>
                <a:gd name="T8" fmla="*/ 192 w 233"/>
                <a:gd name="T9" fmla="*/ 115 h 119"/>
                <a:gd name="T10" fmla="*/ 183 w 233"/>
                <a:gd name="T11" fmla="*/ 112 h 119"/>
                <a:gd name="T12" fmla="*/ 171 w 233"/>
                <a:gd name="T13" fmla="*/ 106 h 119"/>
                <a:gd name="T14" fmla="*/ 164 w 233"/>
                <a:gd name="T15" fmla="*/ 102 h 119"/>
                <a:gd name="T16" fmla="*/ 158 w 233"/>
                <a:gd name="T17" fmla="*/ 94 h 119"/>
                <a:gd name="T18" fmla="*/ 153 w 233"/>
                <a:gd name="T19" fmla="*/ 84 h 119"/>
                <a:gd name="T20" fmla="*/ 149 w 233"/>
                <a:gd name="T21" fmla="*/ 78 h 119"/>
                <a:gd name="T22" fmla="*/ 146 w 233"/>
                <a:gd name="T23" fmla="*/ 71 h 119"/>
                <a:gd name="T24" fmla="*/ 134 w 233"/>
                <a:gd name="T25" fmla="*/ 59 h 119"/>
                <a:gd name="T26" fmla="*/ 122 w 233"/>
                <a:gd name="T27" fmla="*/ 44 h 119"/>
                <a:gd name="T28" fmla="*/ 113 w 233"/>
                <a:gd name="T29" fmla="*/ 37 h 119"/>
                <a:gd name="T30" fmla="*/ 97 w 233"/>
                <a:gd name="T31" fmla="*/ 31 h 119"/>
                <a:gd name="T32" fmla="*/ 85 w 233"/>
                <a:gd name="T33" fmla="*/ 28 h 119"/>
                <a:gd name="T34" fmla="*/ 73 w 233"/>
                <a:gd name="T35" fmla="*/ 24 h 119"/>
                <a:gd name="T36" fmla="*/ 64 w 233"/>
                <a:gd name="T37" fmla="*/ 21 h 119"/>
                <a:gd name="T38" fmla="*/ 52 w 233"/>
                <a:gd name="T39" fmla="*/ 24 h 119"/>
                <a:gd name="T40" fmla="*/ 39 w 233"/>
                <a:gd name="T41" fmla="*/ 28 h 119"/>
                <a:gd name="T42" fmla="*/ 24 w 233"/>
                <a:gd name="T43" fmla="*/ 31 h 119"/>
                <a:gd name="T44" fmla="*/ 15 w 233"/>
                <a:gd name="T45" fmla="*/ 40 h 119"/>
                <a:gd name="T46" fmla="*/ 9 w 233"/>
                <a:gd name="T47" fmla="*/ 47 h 119"/>
                <a:gd name="T48" fmla="*/ 0 w 233"/>
                <a:gd name="T49" fmla="*/ 16 h 119"/>
                <a:gd name="T50" fmla="*/ 6 w 233"/>
                <a:gd name="T51" fmla="*/ 9 h 119"/>
                <a:gd name="T52" fmla="*/ 21 w 233"/>
                <a:gd name="T53" fmla="*/ 6 h 119"/>
                <a:gd name="T54" fmla="*/ 33 w 233"/>
                <a:gd name="T55" fmla="*/ 3 h 119"/>
                <a:gd name="T56" fmla="*/ 49 w 233"/>
                <a:gd name="T57" fmla="*/ 0 h 119"/>
                <a:gd name="T58" fmla="*/ 61 w 233"/>
                <a:gd name="T59" fmla="*/ 3 h 119"/>
                <a:gd name="T60" fmla="*/ 73 w 233"/>
                <a:gd name="T61" fmla="*/ 6 h 119"/>
                <a:gd name="T62" fmla="*/ 88 w 233"/>
                <a:gd name="T63" fmla="*/ 13 h 119"/>
                <a:gd name="T64" fmla="*/ 100 w 233"/>
                <a:gd name="T65" fmla="*/ 16 h 119"/>
                <a:gd name="T66" fmla="*/ 107 w 233"/>
                <a:gd name="T67" fmla="*/ 21 h 119"/>
                <a:gd name="T68" fmla="*/ 118 w 233"/>
                <a:gd name="T69" fmla="*/ 31 h 119"/>
                <a:gd name="T70" fmla="*/ 131 w 233"/>
                <a:gd name="T71" fmla="*/ 47 h 119"/>
                <a:gd name="T72" fmla="*/ 143 w 233"/>
                <a:gd name="T73" fmla="*/ 59 h 119"/>
                <a:gd name="T74" fmla="*/ 153 w 233"/>
                <a:gd name="T75" fmla="*/ 71 h 119"/>
                <a:gd name="T76" fmla="*/ 158 w 233"/>
                <a:gd name="T77" fmla="*/ 78 h 119"/>
                <a:gd name="T78" fmla="*/ 168 w 233"/>
                <a:gd name="T79" fmla="*/ 84 h 119"/>
                <a:gd name="T80" fmla="*/ 177 w 233"/>
                <a:gd name="T81" fmla="*/ 91 h 119"/>
                <a:gd name="T82" fmla="*/ 186 w 233"/>
                <a:gd name="T83" fmla="*/ 94 h 119"/>
                <a:gd name="T84" fmla="*/ 199 w 233"/>
                <a:gd name="T85" fmla="*/ 94 h 119"/>
                <a:gd name="T86" fmla="*/ 204 w 233"/>
                <a:gd name="T87" fmla="*/ 91 h 119"/>
                <a:gd name="T88" fmla="*/ 214 w 233"/>
                <a:gd name="T89" fmla="*/ 91 h 119"/>
                <a:gd name="T90" fmla="*/ 225 w 233"/>
                <a:gd name="T91" fmla="*/ 84 h 119"/>
                <a:gd name="T92" fmla="*/ 232 w 233"/>
                <a:gd name="T93" fmla="*/ 115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33" h="119">
                  <a:moveTo>
                    <a:pt x="232" y="115"/>
                  </a:moveTo>
                  <a:lnTo>
                    <a:pt x="222" y="115"/>
                  </a:lnTo>
                  <a:lnTo>
                    <a:pt x="214" y="118"/>
                  </a:lnTo>
                  <a:lnTo>
                    <a:pt x="201" y="118"/>
                  </a:lnTo>
                  <a:lnTo>
                    <a:pt x="192" y="115"/>
                  </a:lnTo>
                  <a:lnTo>
                    <a:pt x="183" y="112"/>
                  </a:lnTo>
                  <a:lnTo>
                    <a:pt x="171" y="106"/>
                  </a:lnTo>
                  <a:lnTo>
                    <a:pt x="164" y="102"/>
                  </a:lnTo>
                  <a:lnTo>
                    <a:pt x="158" y="94"/>
                  </a:lnTo>
                  <a:lnTo>
                    <a:pt x="153" y="84"/>
                  </a:lnTo>
                  <a:lnTo>
                    <a:pt x="149" y="78"/>
                  </a:lnTo>
                  <a:lnTo>
                    <a:pt x="146" y="71"/>
                  </a:lnTo>
                  <a:lnTo>
                    <a:pt x="134" y="59"/>
                  </a:lnTo>
                  <a:lnTo>
                    <a:pt x="122" y="44"/>
                  </a:lnTo>
                  <a:lnTo>
                    <a:pt x="113" y="37"/>
                  </a:lnTo>
                  <a:lnTo>
                    <a:pt x="97" y="31"/>
                  </a:lnTo>
                  <a:lnTo>
                    <a:pt x="85" y="28"/>
                  </a:lnTo>
                  <a:lnTo>
                    <a:pt x="73" y="24"/>
                  </a:lnTo>
                  <a:lnTo>
                    <a:pt x="64" y="21"/>
                  </a:lnTo>
                  <a:lnTo>
                    <a:pt x="52" y="24"/>
                  </a:lnTo>
                  <a:lnTo>
                    <a:pt x="39" y="28"/>
                  </a:lnTo>
                  <a:lnTo>
                    <a:pt x="24" y="31"/>
                  </a:lnTo>
                  <a:lnTo>
                    <a:pt x="15" y="40"/>
                  </a:lnTo>
                  <a:lnTo>
                    <a:pt x="9" y="47"/>
                  </a:lnTo>
                  <a:lnTo>
                    <a:pt x="0" y="16"/>
                  </a:lnTo>
                  <a:lnTo>
                    <a:pt x="6" y="9"/>
                  </a:lnTo>
                  <a:lnTo>
                    <a:pt x="21" y="6"/>
                  </a:lnTo>
                  <a:lnTo>
                    <a:pt x="33" y="3"/>
                  </a:lnTo>
                  <a:lnTo>
                    <a:pt x="49" y="0"/>
                  </a:lnTo>
                  <a:lnTo>
                    <a:pt x="61" y="3"/>
                  </a:lnTo>
                  <a:lnTo>
                    <a:pt x="73" y="6"/>
                  </a:lnTo>
                  <a:lnTo>
                    <a:pt x="88" y="13"/>
                  </a:lnTo>
                  <a:lnTo>
                    <a:pt x="100" y="16"/>
                  </a:lnTo>
                  <a:lnTo>
                    <a:pt x="107" y="21"/>
                  </a:lnTo>
                  <a:lnTo>
                    <a:pt x="118" y="31"/>
                  </a:lnTo>
                  <a:lnTo>
                    <a:pt x="131" y="47"/>
                  </a:lnTo>
                  <a:lnTo>
                    <a:pt x="143" y="59"/>
                  </a:lnTo>
                  <a:lnTo>
                    <a:pt x="153" y="71"/>
                  </a:lnTo>
                  <a:lnTo>
                    <a:pt x="158" y="78"/>
                  </a:lnTo>
                  <a:lnTo>
                    <a:pt x="168" y="84"/>
                  </a:lnTo>
                  <a:lnTo>
                    <a:pt x="177" y="91"/>
                  </a:lnTo>
                  <a:lnTo>
                    <a:pt x="186" y="94"/>
                  </a:lnTo>
                  <a:lnTo>
                    <a:pt x="199" y="94"/>
                  </a:lnTo>
                  <a:lnTo>
                    <a:pt x="204" y="91"/>
                  </a:lnTo>
                  <a:lnTo>
                    <a:pt x="214" y="91"/>
                  </a:lnTo>
                  <a:lnTo>
                    <a:pt x="225" y="84"/>
                  </a:lnTo>
                  <a:lnTo>
                    <a:pt x="232" y="115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59" name="Freeform 11"/>
            <p:cNvSpPr>
              <a:spLocks/>
            </p:cNvSpPr>
            <p:nvPr/>
          </p:nvSpPr>
          <p:spPr bwMode="ltGray">
            <a:xfrm>
              <a:off x="1852" y="147"/>
              <a:ext cx="232" cy="114"/>
            </a:xfrm>
            <a:custGeom>
              <a:avLst/>
              <a:gdLst>
                <a:gd name="T0" fmla="*/ 231 w 232"/>
                <a:gd name="T1" fmla="*/ 110 h 114"/>
                <a:gd name="T2" fmla="*/ 221 w 232"/>
                <a:gd name="T3" fmla="*/ 113 h 114"/>
                <a:gd name="T4" fmla="*/ 213 w 232"/>
                <a:gd name="T5" fmla="*/ 113 h 114"/>
                <a:gd name="T6" fmla="*/ 201 w 232"/>
                <a:gd name="T7" fmla="*/ 113 h 114"/>
                <a:gd name="T8" fmla="*/ 191 w 232"/>
                <a:gd name="T9" fmla="*/ 113 h 114"/>
                <a:gd name="T10" fmla="*/ 183 w 232"/>
                <a:gd name="T11" fmla="*/ 110 h 114"/>
                <a:gd name="T12" fmla="*/ 170 w 232"/>
                <a:gd name="T13" fmla="*/ 104 h 114"/>
                <a:gd name="T14" fmla="*/ 167 w 232"/>
                <a:gd name="T15" fmla="*/ 102 h 114"/>
                <a:gd name="T16" fmla="*/ 158 w 232"/>
                <a:gd name="T17" fmla="*/ 92 h 114"/>
                <a:gd name="T18" fmla="*/ 155 w 232"/>
                <a:gd name="T19" fmla="*/ 82 h 114"/>
                <a:gd name="T20" fmla="*/ 148 w 232"/>
                <a:gd name="T21" fmla="*/ 77 h 114"/>
                <a:gd name="T22" fmla="*/ 145 w 232"/>
                <a:gd name="T23" fmla="*/ 71 h 114"/>
                <a:gd name="T24" fmla="*/ 133 w 232"/>
                <a:gd name="T25" fmla="*/ 56 h 114"/>
                <a:gd name="T26" fmla="*/ 122 w 232"/>
                <a:gd name="T27" fmla="*/ 43 h 114"/>
                <a:gd name="T28" fmla="*/ 112 w 232"/>
                <a:gd name="T29" fmla="*/ 36 h 114"/>
                <a:gd name="T30" fmla="*/ 100 w 232"/>
                <a:gd name="T31" fmla="*/ 31 h 114"/>
                <a:gd name="T32" fmla="*/ 85 w 232"/>
                <a:gd name="T33" fmla="*/ 25 h 114"/>
                <a:gd name="T34" fmla="*/ 76 w 232"/>
                <a:gd name="T35" fmla="*/ 21 h 114"/>
                <a:gd name="T36" fmla="*/ 64 w 232"/>
                <a:gd name="T37" fmla="*/ 21 h 114"/>
                <a:gd name="T38" fmla="*/ 54 w 232"/>
                <a:gd name="T39" fmla="*/ 21 h 114"/>
                <a:gd name="T40" fmla="*/ 39 w 232"/>
                <a:gd name="T41" fmla="*/ 25 h 114"/>
                <a:gd name="T42" fmla="*/ 24 w 232"/>
                <a:gd name="T43" fmla="*/ 31 h 114"/>
                <a:gd name="T44" fmla="*/ 15 w 232"/>
                <a:gd name="T45" fmla="*/ 36 h 114"/>
                <a:gd name="T46" fmla="*/ 9 w 232"/>
                <a:gd name="T47" fmla="*/ 46 h 114"/>
                <a:gd name="T48" fmla="*/ 0 w 232"/>
                <a:gd name="T49" fmla="*/ 15 h 114"/>
                <a:gd name="T50" fmla="*/ 9 w 232"/>
                <a:gd name="T51" fmla="*/ 10 h 114"/>
                <a:gd name="T52" fmla="*/ 21 w 232"/>
                <a:gd name="T53" fmla="*/ 3 h 114"/>
                <a:gd name="T54" fmla="*/ 33 w 232"/>
                <a:gd name="T55" fmla="*/ 0 h 114"/>
                <a:gd name="T56" fmla="*/ 48 w 232"/>
                <a:gd name="T57" fmla="*/ 0 h 114"/>
                <a:gd name="T58" fmla="*/ 64 w 232"/>
                <a:gd name="T59" fmla="*/ 0 h 114"/>
                <a:gd name="T60" fmla="*/ 72 w 232"/>
                <a:gd name="T61" fmla="*/ 3 h 114"/>
                <a:gd name="T62" fmla="*/ 87 w 232"/>
                <a:gd name="T63" fmla="*/ 10 h 114"/>
                <a:gd name="T64" fmla="*/ 100 w 232"/>
                <a:gd name="T65" fmla="*/ 15 h 114"/>
                <a:gd name="T66" fmla="*/ 106 w 232"/>
                <a:gd name="T67" fmla="*/ 18 h 114"/>
                <a:gd name="T68" fmla="*/ 118 w 232"/>
                <a:gd name="T69" fmla="*/ 31 h 114"/>
                <a:gd name="T70" fmla="*/ 130 w 232"/>
                <a:gd name="T71" fmla="*/ 43 h 114"/>
                <a:gd name="T72" fmla="*/ 143 w 232"/>
                <a:gd name="T73" fmla="*/ 58 h 114"/>
                <a:gd name="T74" fmla="*/ 152 w 232"/>
                <a:gd name="T75" fmla="*/ 67 h 114"/>
                <a:gd name="T76" fmla="*/ 158 w 232"/>
                <a:gd name="T77" fmla="*/ 77 h 114"/>
                <a:gd name="T78" fmla="*/ 167 w 232"/>
                <a:gd name="T79" fmla="*/ 82 h 114"/>
                <a:gd name="T80" fmla="*/ 179 w 232"/>
                <a:gd name="T81" fmla="*/ 86 h 114"/>
                <a:gd name="T82" fmla="*/ 185 w 232"/>
                <a:gd name="T83" fmla="*/ 89 h 114"/>
                <a:gd name="T84" fmla="*/ 198 w 232"/>
                <a:gd name="T85" fmla="*/ 89 h 114"/>
                <a:gd name="T86" fmla="*/ 206 w 232"/>
                <a:gd name="T87" fmla="*/ 89 h 114"/>
                <a:gd name="T88" fmla="*/ 213 w 232"/>
                <a:gd name="T89" fmla="*/ 86 h 114"/>
                <a:gd name="T90" fmla="*/ 224 w 232"/>
                <a:gd name="T91" fmla="*/ 79 h 114"/>
                <a:gd name="T92" fmla="*/ 231 w 232"/>
                <a:gd name="T93" fmla="*/ 11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32" h="114">
                  <a:moveTo>
                    <a:pt x="231" y="110"/>
                  </a:moveTo>
                  <a:lnTo>
                    <a:pt x="221" y="113"/>
                  </a:lnTo>
                  <a:lnTo>
                    <a:pt x="213" y="113"/>
                  </a:lnTo>
                  <a:lnTo>
                    <a:pt x="201" y="113"/>
                  </a:lnTo>
                  <a:lnTo>
                    <a:pt x="191" y="113"/>
                  </a:lnTo>
                  <a:lnTo>
                    <a:pt x="183" y="110"/>
                  </a:lnTo>
                  <a:lnTo>
                    <a:pt x="170" y="104"/>
                  </a:lnTo>
                  <a:lnTo>
                    <a:pt x="167" y="102"/>
                  </a:lnTo>
                  <a:lnTo>
                    <a:pt x="158" y="92"/>
                  </a:lnTo>
                  <a:lnTo>
                    <a:pt x="155" y="82"/>
                  </a:lnTo>
                  <a:lnTo>
                    <a:pt x="148" y="77"/>
                  </a:lnTo>
                  <a:lnTo>
                    <a:pt x="145" y="71"/>
                  </a:lnTo>
                  <a:lnTo>
                    <a:pt x="133" y="56"/>
                  </a:lnTo>
                  <a:lnTo>
                    <a:pt x="122" y="43"/>
                  </a:lnTo>
                  <a:lnTo>
                    <a:pt x="112" y="36"/>
                  </a:lnTo>
                  <a:lnTo>
                    <a:pt x="100" y="31"/>
                  </a:lnTo>
                  <a:lnTo>
                    <a:pt x="85" y="25"/>
                  </a:lnTo>
                  <a:lnTo>
                    <a:pt x="76" y="21"/>
                  </a:lnTo>
                  <a:lnTo>
                    <a:pt x="64" y="21"/>
                  </a:lnTo>
                  <a:lnTo>
                    <a:pt x="54" y="21"/>
                  </a:lnTo>
                  <a:lnTo>
                    <a:pt x="39" y="25"/>
                  </a:lnTo>
                  <a:lnTo>
                    <a:pt x="24" y="31"/>
                  </a:lnTo>
                  <a:lnTo>
                    <a:pt x="15" y="36"/>
                  </a:lnTo>
                  <a:lnTo>
                    <a:pt x="9" y="46"/>
                  </a:lnTo>
                  <a:lnTo>
                    <a:pt x="0" y="15"/>
                  </a:lnTo>
                  <a:lnTo>
                    <a:pt x="9" y="10"/>
                  </a:lnTo>
                  <a:lnTo>
                    <a:pt x="21" y="3"/>
                  </a:lnTo>
                  <a:lnTo>
                    <a:pt x="33" y="0"/>
                  </a:lnTo>
                  <a:lnTo>
                    <a:pt x="48" y="0"/>
                  </a:lnTo>
                  <a:lnTo>
                    <a:pt x="64" y="0"/>
                  </a:lnTo>
                  <a:lnTo>
                    <a:pt x="72" y="3"/>
                  </a:lnTo>
                  <a:lnTo>
                    <a:pt x="87" y="10"/>
                  </a:lnTo>
                  <a:lnTo>
                    <a:pt x="100" y="15"/>
                  </a:lnTo>
                  <a:lnTo>
                    <a:pt x="106" y="18"/>
                  </a:lnTo>
                  <a:lnTo>
                    <a:pt x="118" y="31"/>
                  </a:lnTo>
                  <a:lnTo>
                    <a:pt x="130" y="43"/>
                  </a:lnTo>
                  <a:lnTo>
                    <a:pt x="143" y="58"/>
                  </a:lnTo>
                  <a:lnTo>
                    <a:pt x="152" y="67"/>
                  </a:lnTo>
                  <a:lnTo>
                    <a:pt x="158" y="77"/>
                  </a:lnTo>
                  <a:lnTo>
                    <a:pt x="167" y="82"/>
                  </a:lnTo>
                  <a:lnTo>
                    <a:pt x="179" y="86"/>
                  </a:lnTo>
                  <a:lnTo>
                    <a:pt x="185" y="89"/>
                  </a:lnTo>
                  <a:lnTo>
                    <a:pt x="198" y="89"/>
                  </a:lnTo>
                  <a:lnTo>
                    <a:pt x="206" y="89"/>
                  </a:lnTo>
                  <a:lnTo>
                    <a:pt x="213" y="86"/>
                  </a:lnTo>
                  <a:lnTo>
                    <a:pt x="224" y="79"/>
                  </a:lnTo>
                  <a:lnTo>
                    <a:pt x="231" y="11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60" name="Freeform 12"/>
            <p:cNvSpPr>
              <a:spLocks/>
            </p:cNvSpPr>
            <p:nvPr/>
          </p:nvSpPr>
          <p:spPr bwMode="ltGray">
            <a:xfrm>
              <a:off x="151" y="121"/>
              <a:ext cx="233" cy="120"/>
            </a:xfrm>
            <a:custGeom>
              <a:avLst/>
              <a:gdLst>
                <a:gd name="T0" fmla="*/ 232 w 233"/>
                <a:gd name="T1" fmla="*/ 116 h 120"/>
                <a:gd name="T2" fmla="*/ 223 w 233"/>
                <a:gd name="T3" fmla="*/ 116 h 120"/>
                <a:gd name="T4" fmla="*/ 214 w 233"/>
                <a:gd name="T5" fmla="*/ 119 h 120"/>
                <a:gd name="T6" fmla="*/ 204 w 233"/>
                <a:gd name="T7" fmla="*/ 119 h 120"/>
                <a:gd name="T8" fmla="*/ 193 w 233"/>
                <a:gd name="T9" fmla="*/ 116 h 120"/>
                <a:gd name="T10" fmla="*/ 183 w 233"/>
                <a:gd name="T11" fmla="*/ 112 h 120"/>
                <a:gd name="T12" fmla="*/ 174 w 233"/>
                <a:gd name="T13" fmla="*/ 106 h 120"/>
                <a:gd name="T14" fmla="*/ 168 w 233"/>
                <a:gd name="T15" fmla="*/ 103 h 120"/>
                <a:gd name="T16" fmla="*/ 158 w 233"/>
                <a:gd name="T17" fmla="*/ 94 h 120"/>
                <a:gd name="T18" fmla="*/ 156 w 233"/>
                <a:gd name="T19" fmla="*/ 85 h 120"/>
                <a:gd name="T20" fmla="*/ 150 w 233"/>
                <a:gd name="T21" fmla="*/ 78 h 120"/>
                <a:gd name="T22" fmla="*/ 147 w 233"/>
                <a:gd name="T23" fmla="*/ 72 h 120"/>
                <a:gd name="T24" fmla="*/ 137 w 233"/>
                <a:gd name="T25" fmla="*/ 60 h 120"/>
                <a:gd name="T26" fmla="*/ 122 w 233"/>
                <a:gd name="T27" fmla="*/ 44 h 120"/>
                <a:gd name="T28" fmla="*/ 116 w 233"/>
                <a:gd name="T29" fmla="*/ 38 h 120"/>
                <a:gd name="T30" fmla="*/ 101 w 233"/>
                <a:gd name="T31" fmla="*/ 31 h 120"/>
                <a:gd name="T32" fmla="*/ 86 w 233"/>
                <a:gd name="T33" fmla="*/ 25 h 120"/>
                <a:gd name="T34" fmla="*/ 76 w 233"/>
                <a:gd name="T35" fmla="*/ 22 h 120"/>
                <a:gd name="T36" fmla="*/ 67 w 233"/>
                <a:gd name="T37" fmla="*/ 22 h 120"/>
                <a:gd name="T38" fmla="*/ 55 w 233"/>
                <a:gd name="T39" fmla="*/ 22 h 120"/>
                <a:gd name="T40" fmla="*/ 40 w 233"/>
                <a:gd name="T41" fmla="*/ 28 h 120"/>
                <a:gd name="T42" fmla="*/ 25 w 233"/>
                <a:gd name="T43" fmla="*/ 31 h 120"/>
                <a:gd name="T44" fmla="*/ 18 w 233"/>
                <a:gd name="T45" fmla="*/ 41 h 120"/>
                <a:gd name="T46" fmla="*/ 12 w 233"/>
                <a:gd name="T47" fmla="*/ 47 h 120"/>
                <a:gd name="T48" fmla="*/ 0 w 233"/>
                <a:gd name="T49" fmla="*/ 16 h 120"/>
                <a:gd name="T50" fmla="*/ 10 w 233"/>
                <a:gd name="T51" fmla="*/ 10 h 120"/>
                <a:gd name="T52" fmla="*/ 21 w 233"/>
                <a:gd name="T53" fmla="*/ 7 h 120"/>
                <a:gd name="T54" fmla="*/ 36 w 233"/>
                <a:gd name="T55" fmla="*/ 3 h 120"/>
                <a:gd name="T56" fmla="*/ 49 w 233"/>
                <a:gd name="T57" fmla="*/ 0 h 120"/>
                <a:gd name="T58" fmla="*/ 64 w 233"/>
                <a:gd name="T59" fmla="*/ 3 h 120"/>
                <a:gd name="T60" fmla="*/ 76 w 233"/>
                <a:gd name="T61" fmla="*/ 7 h 120"/>
                <a:gd name="T62" fmla="*/ 89 w 233"/>
                <a:gd name="T63" fmla="*/ 13 h 120"/>
                <a:gd name="T64" fmla="*/ 101 w 233"/>
                <a:gd name="T65" fmla="*/ 16 h 120"/>
                <a:gd name="T66" fmla="*/ 107 w 233"/>
                <a:gd name="T67" fmla="*/ 22 h 120"/>
                <a:gd name="T68" fmla="*/ 119 w 233"/>
                <a:gd name="T69" fmla="*/ 31 h 120"/>
                <a:gd name="T70" fmla="*/ 132 w 233"/>
                <a:gd name="T71" fmla="*/ 47 h 120"/>
                <a:gd name="T72" fmla="*/ 143 w 233"/>
                <a:gd name="T73" fmla="*/ 60 h 120"/>
                <a:gd name="T74" fmla="*/ 153 w 233"/>
                <a:gd name="T75" fmla="*/ 72 h 120"/>
                <a:gd name="T76" fmla="*/ 158 w 233"/>
                <a:gd name="T77" fmla="*/ 78 h 120"/>
                <a:gd name="T78" fmla="*/ 171 w 233"/>
                <a:gd name="T79" fmla="*/ 85 h 120"/>
                <a:gd name="T80" fmla="*/ 180 w 233"/>
                <a:gd name="T81" fmla="*/ 91 h 120"/>
                <a:gd name="T82" fmla="*/ 189 w 233"/>
                <a:gd name="T83" fmla="*/ 94 h 120"/>
                <a:gd name="T84" fmla="*/ 199 w 233"/>
                <a:gd name="T85" fmla="*/ 94 h 120"/>
                <a:gd name="T86" fmla="*/ 208 w 233"/>
                <a:gd name="T87" fmla="*/ 91 h 120"/>
                <a:gd name="T88" fmla="*/ 214 w 233"/>
                <a:gd name="T89" fmla="*/ 91 h 120"/>
                <a:gd name="T90" fmla="*/ 226 w 233"/>
                <a:gd name="T91" fmla="*/ 85 h 120"/>
                <a:gd name="T92" fmla="*/ 232 w 233"/>
                <a:gd name="T93" fmla="*/ 11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33" h="120">
                  <a:moveTo>
                    <a:pt x="232" y="116"/>
                  </a:moveTo>
                  <a:lnTo>
                    <a:pt x="223" y="116"/>
                  </a:lnTo>
                  <a:lnTo>
                    <a:pt x="214" y="119"/>
                  </a:lnTo>
                  <a:lnTo>
                    <a:pt x="204" y="119"/>
                  </a:lnTo>
                  <a:lnTo>
                    <a:pt x="193" y="116"/>
                  </a:lnTo>
                  <a:lnTo>
                    <a:pt x="183" y="112"/>
                  </a:lnTo>
                  <a:lnTo>
                    <a:pt x="174" y="106"/>
                  </a:lnTo>
                  <a:lnTo>
                    <a:pt x="168" y="103"/>
                  </a:lnTo>
                  <a:lnTo>
                    <a:pt x="158" y="94"/>
                  </a:lnTo>
                  <a:lnTo>
                    <a:pt x="156" y="85"/>
                  </a:lnTo>
                  <a:lnTo>
                    <a:pt x="150" y="78"/>
                  </a:lnTo>
                  <a:lnTo>
                    <a:pt x="147" y="72"/>
                  </a:lnTo>
                  <a:lnTo>
                    <a:pt x="137" y="60"/>
                  </a:lnTo>
                  <a:lnTo>
                    <a:pt x="122" y="44"/>
                  </a:lnTo>
                  <a:lnTo>
                    <a:pt x="116" y="38"/>
                  </a:lnTo>
                  <a:lnTo>
                    <a:pt x="101" y="31"/>
                  </a:lnTo>
                  <a:lnTo>
                    <a:pt x="86" y="25"/>
                  </a:lnTo>
                  <a:lnTo>
                    <a:pt x="76" y="22"/>
                  </a:lnTo>
                  <a:lnTo>
                    <a:pt x="67" y="22"/>
                  </a:lnTo>
                  <a:lnTo>
                    <a:pt x="55" y="22"/>
                  </a:lnTo>
                  <a:lnTo>
                    <a:pt x="40" y="28"/>
                  </a:lnTo>
                  <a:lnTo>
                    <a:pt x="25" y="31"/>
                  </a:lnTo>
                  <a:lnTo>
                    <a:pt x="18" y="41"/>
                  </a:lnTo>
                  <a:lnTo>
                    <a:pt x="12" y="47"/>
                  </a:lnTo>
                  <a:lnTo>
                    <a:pt x="0" y="16"/>
                  </a:lnTo>
                  <a:lnTo>
                    <a:pt x="10" y="10"/>
                  </a:lnTo>
                  <a:lnTo>
                    <a:pt x="21" y="7"/>
                  </a:lnTo>
                  <a:lnTo>
                    <a:pt x="36" y="3"/>
                  </a:lnTo>
                  <a:lnTo>
                    <a:pt x="49" y="0"/>
                  </a:lnTo>
                  <a:lnTo>
                    <a:pt x="64" y="3"/>
                  </a:lnTo>
                  <a:lnTo>
                    <a:pt x="76" y="7"/>
                  </a:lnTo>
                  <a:lnTo>
                    <a:pt x="89" y="13"/>
                  </a:lnTo>
                  <a:lnTo>
                    <a:pt x="101" y="16"/>
                  </a:lnTo>
                  <a:lnTo>
                    <a:pt x="107" y="22"/>
                  </a:lnTo>
                  <a:lnTo>
                    <a:pt x="119" y="31"/>
                  </a:lnTo>
                  <a:lnTo>
                    <a:pt x="132" y="47"/>
                  </a:lnTo>
                  <a:lnTo>
                    <a:pt x="143" y="60"/>
                  </a:lnTo>
                  <a:lnTo>
                    <a:pt x="153" y="72"/>
                  </a:lnTo>
                  <a:lnTo>
                    <a:pt x="158" y="78"/>
                  </a:lnTo>
                  <a:lnTo>
                    <a:pt x="171" y="85"/>
                  </a:lnTo>
                  <a:lnTo>
                    <a:pt x="180" y="91"/>
                  </a:lnTo>
                  <a:lnTo>
                    <a:pt x="189" y="94"/>
                  </a:lnTo>
                  <a:lnTo>
                    <a:pt x="199" y="94"/>
                  </a:lnTo>
                  <a:lnTo>
                    <a:pt x="208" y="91"/>
                  </a:lnTo>
                  <a:lnTo>
                    <a:pt x="214" y="91"/>
                  </a:lnTo>
                  <a:lnTo>
                    <a:pt x="226" y="85"/>
                  </a:lnTo>
                  <a:lnTo>
                    <a:pt x="232" y="116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61" name="Freeform 13"/>
            <p:cNvSpPr>
              <a:spLocks/>
            </p:cNvSpPr>
            <p:nvPr/>
          </p:nvSpPr>
          <p:spPr bwMode="ltGray">
            <a:xfrm>
              <a:off x="1756" y="3890"/>
              <a:ext cx="228" cy="116"/>
            </a:xfrm>
            <a:custGeom>
              <a:avLst/>
              <a:gdLst>
                <a:gd name="T0" fmla="*/ 227 w 228"/>
                <a:gd name="T1" fmla="*/ 112 h 116"/>
                <a:gd name="T2" fmla="*/ 220 w 228"/>
                <a:gd name="T3" fmla="*/ 115 h 116"/>
                <a:gd name="T4" fmla="*/ 209 w 228"/>
                <a:gd name="T5" fmla="*/ 115 h 116"/>
                <a:gd name="T6" fmla="*/ 200 w 228"/>
                <a:gd name="T7" fmla="*/ 115 h 116"/>
                <a:gd name="T8" fmla="*/ 187 w 228"/>
                <a:gd name="T9" fmla="*/ 112 h 116"/>
                <a:gd name="T10" fmla="*/ 179 w 228"/>
                <a:gd name="T11" fmla="*/ 108 h 116"/>
                <a:gd name="T12" fmla="*/ 169 w 228"/>
                <a:gd name="T13" fmla="*/ 105 h 116"/>
                <a:gd name="T14" fmla="*/ 164 w 228"/>
                <a:gd name="T15" fmla="*/ 100 h 116"/>
                <a:gd name="T16" fmla="*/ 157 w 228"/>
                <a:gd name="T17" fmla="*/ 90 h 116"/>
                <a:gd name="T18" fmla="*/ 151 w 228"/>
                <a:gd name="T19" fmla="*/ 84 h 116"/>
                <a:gd name="T20" fmla="*/ 148 w 228"/>
                <a:gd name="T21" fmla="*/ 77 h 116"/>
                <a:gd name="T22" fmla="*/ 145 w 228"/>
                <a:gd name="T23" fmla="*/ 72 h 116"/>
                <a:gd name="T24" fmla="*/ 133 w 228"/>
                <a:gd name="T25" fmla="*/ 56 h 116"/>
                <a:gd name="T26" fmla="*/ 118 w 228"/>
                <a:gd name="T27" fmla="*/ 41 h 116"/>
                <a:gd name="T28" fmla="*/ 112 w 228"/>
                <a:gd name="T29" fmla="*/ 35 h 116"/>
                <a:gd name="T30" fmla="*/ 96 w 228"/>
                <a:gd name="T31" fmla="*/ 31 h 116"/>
                <a:gd name="T32" fmla="*/ 84 w 228"/>
                <a:gd name="T33" fmla="*/ 25 h 116"/>
                <a:gd name="T34" fmla="*/ 73 w 228"/>
                <a:gd name="T35" fmla="*/ 22 h 116"/>
                <a:gd name="T36" fmla="*/ 63 w 228"/>
                <a:gd name="T37" fmla="*/ 19 h 116"/>
                <a:gd name="T38" fmla="*/ 51 w 228"/>
                <a:gd name="T39" fmla="*/ 22 h 116"/>
                <a:gd name="T40" fmla="*/ 36 w 228"/>
                <a:gd name="T41" fmla="*/ 25 h 116"/>
                <a:gd name="T42" fmla="*/ 21 w 228"/>
                <a:gd name="T43" fmla="*/ 31 h 116"/>
                <a:gd name="T44" fmla="*/ 15 w 228"/>
                <a:gd name="T45" fmla="*/ 38 h 116"/>
                <a:gd name="T46" fmla="*/ 9 w 228"/>
                <a:gd name="T47" fmla="*/ 43 h 116"/>
                <a:gd name="T48" fmla="*/ 0 w 228"/>
                <a:gd name="T49" fmla="*/ 13 h 116"/>
                <a:gd name="T50" fmla="*/ 6 w 228"/>
                <a:gd name="T51" fmla="*/ 10 h 116"/>
                <a:gd name="T52" fmla="*/ 21 w 228"/>
                <a:gd name="T53" fmla="*/ 4 h 116"/>
                <a:gd name="T54" fmla="*/ 33 w 228"/>
                <a:gd name="T55" fmla="*/ 0 h 116"/>
                <a:gd name="T56" fmla="*/ 48 w 228"/>
                <a:gd name="T57" fmla="*/ 0 h 116"/>
                <a:gd name="T58" fmla="*/ 61 w 228"/>
                <a:gd name="T59" fmla="*/ 0 h 116"/>
                <a:gd name="T60" fmla="*/ 73 w 228"/>
                <a:gd name="T61" fmla="*/ 4 h 116"/>
                <a:gd name="T62" fmla="*/ 88 w 228"/>
                <a:gd name="T63" fmla="*/ 10 h 116"/>
                <a:gd name="T64" fmla="*/ 96 w 228"/>
                <a:gd name="T65" fmla="*/ 13 h 116"/>
                <a:gd name="T66" fmla="*/ 103 w 228"/>
                <a:gd name="T67" fmla="*/ 19 h 116"/>
                <a:gd name="T68" fmla="*/ 118 w 228"/>
                <a:gd name="T69" fmla="*/ 31 h 116"/>
                <a:gd name="T70" fmla="*/ 130 w 228"/>
                <a:gd name="T71" fmla="*/ 43 h 116"/>
                <a:gd name="T72" fmla="*/ 139 w 228"/>
                <a:gd name="T73" fmla="*/ 56 h 116"/>
                <a:gd name="T74" fmla="*/ 148 w 228"/>
                <a:gd name="T75" fmla="*/ 69 h 116"/>
                <a:gd name="T76" fmla="*/ 157 w 228"/>
                <a:gd name="T77" fmla="*/ 74 h 116"/>
                <a:gd name="T78" fmla="*/ 166 w 228"/>
                <a:gd name="T79" fmla="*/ 84 h 116"/>
                <a:gd name="T80" fmla="*/ 175 w 228"/>
                <a:gd name="T81" fmla="*/ 87 h 116"/>
                <a:gd name="T82" fmla="*/ 184 w 228"/>
                <a:gd name="T83" fmla="*/ 90 h 116"/>
                <a:gd name="T84" fmla="*/ 194 w 228"/>
                <a:gd name="T85" fmla="*/ 90 h 116"/>
                <a:gd name="T86" fmla="*/ 202 w 228"/>
                <a:gd name="T87" fmla="*/ 90 h 116"/>
                <a:gd name="T88" fmla="*/ 209 w 228"/>
                <a:gd name="T89" fmla="*/ 87 h 116"/>
                <a:gd name="T90" fmla="*/ 220 w 228"/>
                <a:gd name="T91" fmla="*/ 81 h 116"/>
                <a:gd name="T92" fmla="*/ 227 w 228"/>
                <a:gd name="T93" fmla="*/ 11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8" h="116">
                  <a:moveTo>
                    <a:pt x="227" y="112"/>
                  </a:moveTo>
                  <a:lnTo>
                    <a:pt x="220" y="115"/>
                  </a:lnTo>
                  <a:lnTo>
                    <a:pt x="209" y="115"/>
                  </a:lnTo>
                  <a:lnTo>
                    <a:pt x="200" y="115"/>
                  </a:lnTo>
                  <a:lnTo>
                    <a:pt x="187" y="112"/>
                  </a:lnTo>
                  <a:lnTo>
                    <a:pt x="179" y="108"/>
                  </a:lnTo>
                  <a:lnTo>
                    <a:pt x="169" y="105"/>
                  </a:lnTo>
                  <a:lnTo>
                    <a:pt x="164" y="100"/>
                  </a:lnTo>
                  <a:lnTo>
                    <a:pt x="157" y="90"/>
                  </a:lnTo>
                  <a:lnTo>
                    <a:pt x="151" y="84"/>
                  </a:lnTo>
                  <a:lnTo>
                    <a:pt x="148" y="77"/>
                  </a:lnTo>
                  <a:lnTo>
                    <a:pt x="145" y="72"/>
                  </a:lnTo>
                  <a:lnTo>
                    <a:pt x="133" y="56"/>
                  </a:lnTo>
                  <a:lnTo>
                    <a:pt x="118" y="41"/>
                  </a:lnTo>
                  <a:lnTo>
                    <a:pt x="112" y="35"/>
                  </a:lnTo>
                  <a:lnTo>
                    <a:pt x="96" y="31"/>
                  </a:lnTo>
                  <a:lnTo>
                    <a:pt x="84" y="25"/>
                  </a:lnTo>
                  <a:lnTo>
                    <a:pt x="73" y="22"/>
                  </a:lnTo>
                  <a:lnTo>
                    <a:pt x="63" y="19"/>
                  </a:lnTo>
                  <a:lnTo>
                    <a:pt x="51" y="22"/>
                  </a:lnTo>
                  <a:lnTo>
                    <a:pt x="36" y="25"/>
                  </a:lnTo>
                  <a:lnTo>
                    <a:pt x="21" y="31"/>
                  </a:lnTo>
                  <a:lnTo>
                    <a:pt x="15" y="38"/>
                  </a:lnTo>
                  <a:lnTo>
                    <a:pt x="9" y="43"/>
                  </a:lnTo>
                  <a:lnTo>
                    <a:pt x="0" y="13"/>
                  </a:lnTo>
                  <a:lnTo>
                    <a:pt x="6" y="10"/>
                  </a:lnTo>
                  <a:lnTo>
                    <a:pt x="21" y="4"/>
                  </a:lnTo>
                  <a:lnTo>
                    <a:pt x="33" y="0"/>
                  </a:lnTo>
                  <a:lnTo>
                    <a:pt x="48" y="0"/>
                  </a:lnTo>
                  <a:lnTo>
                    <a:pt x="61" y="0"/>
                  </a:lnTo>
                  <a:lnTo>
                    <a:pt x="73" y="4"/>
                  </a:lnTo>
                  <a:lnTo>
                    <a:pt x="88" y="10"/>
                  </a:lnTo>
                  <a:lnTo>
                    <a:pt x="96" y="13"/>
                  </a:lnTo>
                  <a:lnTo>
                    <a:pt x="103" y="19"/>
                  </a:lnTo>
                  <a:lnTo>
                    <a:pt x="118" y="31"/>
                  </a:lnTo>
                  <a:lnTo>
                    <a:pt x="130" y="43"/>
                  </a:lnTo>
                  <a:lnTo>
                    <a:pt x="139" y="56"/>
                  </a:lnTo>
                  <a:lnTo>
                    <a:pt x="148" y="69"/>
                  </a:lnTo>
                  <a:lnTo>
                    <a:pt x="157" y="74"/>
                  </a:lnTo>
                  <a:lnTo>
                    <a:pt x="166" y="84"/>
                  </a:lnTo>
                  <a:lnTo>
                    <a:pt x="175" y="87"/>
                  </a:lnTo>
                  <a:lnTo>
                    <a:pt x="184" y="90"/>
                  </a:lnTo>
                  <a:lnTo>
                    <a:pt x="194" y="90"/>
                  </a:lnTo>
                  <a:lnTo>
                    <a:pt x="202" y="90"/>
                  </a:lnTo>
                  <a:lnTo>
                    <a:pt x="209" y="87"/>
                  </a:lnTo>
                  <a:lnTo>
                    <a:pt x="220" y="81"/>
                  </a:lnTo>
                  <a:lnTo>
                    <a:pt x="227" y="112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62" name="Freeform 14"/>
            <p:cNvSpPr>
              <a:spLocks/>
            </p:cNvSpPr>
            <p:nvPr/>
          </p:nvSpPr>
          <p:spPr bwMode="ltGray">
            <a:xfrm>
              <a:off x="5489" y="3411"/>
              <a:ext cx="228" cy="116"/>
            </a:xfrm>
            <a:custGeom>
              <a:avLst/>
              <a:gdLst>
                <a:gd name="T0" fmla="*/ 227 w 228"/>
                <a:gd name="T1" fmla="*/ 3 h 116"/>
                <a:gd name="T2" fmla="*/ 220 w 228"/>
                <a:gd name="T3" fmla="*/ 3 h 116"/>
                <a:gd name="T4" fmla="*/ 209 w 228"/>
                <a:gd name="T5" fmla="*/ 0 h 116"/>
                <a:gd name="T6" fmla="*/ 200 w 228"/>
                <a:gd name="T7" fmla="*/ 0 h 116"/>
                <a:gd name="T8" fmla="*/ 190 w 228"/>
                <a:gd name="T9" fmla="*/ 3 h 116"/>
                <a:gd name="T10" fmla="*/ 179 w 228"/>
                <a:gd name="T11" fmla="*/ 6 h 116"/>
                <a:gd name="T12" fmla="*/ 169 w 228"/>
                <a:gd name="T13" fmla="*/ 9 h 116"/>
                <a:gd name="T14" fmla="*/ 164 w 228"/>
                <a:gd name="T15" fmla="*/ 16 h 116"/>
                <a:gd name="T16" fmla="*/ 157 w 228"/>
                <a:gd name="T17" fmla="*/ 24 h 116"/>
                <a:gd name="T18" fmla="*/ 151 w 228"/>
                <a:gd name="T19" fmla="*/ 34 h 116"/>
                <a:gd name="T20" fmla="*/ 148 w 228"/>
                <a:gd name="T21" fmla="*/ 40 h 116"/>
                <a:gd name="T22" fmla="*/ 145 w 228"/>
                <a:gd name="T23" fmla="*/ 47 h 116"/>
                <a:gd name="T24" fmla="*/ 133 w 228"/>
                <a:gd name="T25" fmla="*/ 58 h 116"/>
                <a:gd name="T26" fmla="*/ 118 w 228"/>
                <a:gd name="T27" fmla="*/ 74 h 116"/>
                <a:gd name="T28" fmla="*/ 112 w 228"/>
                <a:gd name="T29" fmla="*/ 78 h 116"/>
                <a:gd name="T30" fmla="*/ 96 w 228"/>
                <a:gd name="T31" fmla="*/ 87 h 116"/>
                <a:gd name="T32" fmla="*/ 84 w 228"/>
                <a:gd name="T33" fmla="*/ 90 h 116"/>
                <a:gd name="T34" fmla="*/ 73 w 228"/>
                <a:gd name="T35" fmla="*/ 94 h 116"/>
                <a:gd name="T36" fmla="*/ 63 w 228"/>
                <a:gd name="T37" fmla="*/ 96 h 116"/>
                <a:gd name="T38" fmla="*/ 51 w 228"/>
                <a:gd name="T39" fmla="*/ 94 h 116"/>
                <a:gd name="T40" fmla="*/ 36 w 228"/>
                <a:gd name="T41" fmla="*/ 90 h 116"/>
                <a:gd name="T42" fmla="*/ 21 w 228"/>
                <a:gd name="T43" fmla="*/ 84 h 116"/>
                <a:gd name="T44" fmla="*/ 15 w 228"/>
                <a:gd name="T45" fmla="*/ 78 h 116"/>
                <a:gd name="T46" fmla="*/ 9 w 228"/>
                <a:gd name="T47" fmla="*/ 71 h 116"/>
                <a:gd name="T48" fmla="*/ 0 w 228"/>
                <a:gd name="T49" fmla="*/ 102 h 116"/>
                <a:gd name="T50" fmla="*/ 6 w 228"/>
                <a:gd name="T51" fmla="*/ 109 h 116"/>
                <a:gd name="T52" fmla="*/ 18 w 228"/>
                <a:gd name="T53" fmla="*/ 112 h 116"/>
                <a:gd name="T54" fmla="*/ 33 w 228"/>
                <a:gd name="T55" fmla="*/ 115 h 116"/>
                <a:gd name="T56" fmla="*/ 48 w 228"/>
                <a:gd name="T57" fmla="*/ 115 h 116"/>
                <a:gd name="T58" fmla="*/ 61 w 228"/>
                <a:gd name="T59" fmla="*/ 115 h 116"/>
                <a:gd name="T60" fmla="*/ 73 w 228"/>
                <a:gd name="T61" fmla="*/ 112 h 116"/>
                <a:gd name="T62" fmla="*/ 88 w 228"/>
                <a:gd name="T63" fmla="*/ 109 h 116"/>
                <a:gd name="T64" fmla="*/ 96 w 228"/>
                <a:gd name="T65" fmla="*/ 102 h 116"/>
                <a:gd name="T66" fmla="*/ 103 w 228"/>
                <a:gd name="T67" fmla="*/ 96 h 116"/>
                <a:gd name="T68" fmla="*/ 118 w 228"/>
                <a:gd name="T69" fmla="*/ 84 h 116"/>
                <a:gd name="T70" fmla="*/ 130 w 228"/>
                <a:gd name="T71" fmla="*/ 71 h 116"/>
                <a:gd name="T72" fmla="*/ 139 w 228"/>
                <a:gd name="T73" fmla="*/ 58 h 116"/>
                <a:gd name="T74" fmla="*/ 148 w 228"/>
                <a:gd name="T75" fmla="*/ 47 h 116"/>
                <a:gd name="T76" fmla="*/ 157 w 228"/>
                <a:gd name="T77" fmla="*/ 40 h 116"/>
                <a:gd name="T78" fmla="*/ 166 w 228"/>
                <a:gd name="T79" fmla="*/ 34 h 116"/>
                <a:gd name="T80" fmla="*/ 175 w 228"/>
                <a:gd name="T81" fmla="*/ 27 h 116"/>
                <a:gd name="T82" fmla="*/ 184 w 228"/>
                <a:gd name="T83" fmla="*/ 24 h 116"/>
                <a:gd name="T84" fmla="*/ 194 w 228"/>
                <a:gd name="T85" fmla="*/ 24 h 116"/>
                <a:gd name="T86" fmla="*/ 202 w 228"/>
                <a:gd name="T87" fmla="*/ 24 h 116"/>
                <a:gd name="T88" fmla="*/ 209 w 228"/>
                <a:gd name="T89" fmla="*/ 27 h 116"/>
                <a:gd name="T90" fmla="*/ 220 w 228"/>
                <a:gd name="T91" fmla="*/ 34 h 116"/>
                <a:gd name="T92" fmla="*/ 227 w 228"/>
                <a:gd name="T93" fmla="*/ 3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8" h="116">
                  <a:moveTo>
                    <a:pt x="227" y="3"/>
                  </a:moveTo>
                  <a:lnTo>
                    <a:pt x="220" y="3"/>
                  </a:lnTo>
                  <a:lnTo>
                    <a:pt x="209" y="0"/>
                  </a:lnTo>
                  <a:lnTo>
                    <a:pt x="200" y="0"/>
                  </a:lnTo>
                  <a:lnTo>
                    <a:pt x="190" y="3"/>
                  </a:lnTo>
                  <a:lnTo>
                    <a:pt x="179" y="6"/>
                  </a:lnTo>
                  <a:lnTo>
                    <a:pt x="169" y="9"/>
                  </a:lnTo>
                  <a:lnTo>
                    <a:pt x="164" y="16"/>
                  </a:lnTo>
                  <a:lnTo>
                    <a:pt x="157" y="24"/>
                  </a:lnTo>
                  <a:lnTo>
                    <a:pt x="151" y="34"/>
                  </a:lnTo>
                  <a:lnTo>
                    <a:pt x="148" y="40"/>
                  </a:lnTo>
                  <a:lnTo>
                    <a:pt x="145" y="47"/>
                  </a:lnTo>
                  <a:lnTo>
                    <a:pt x="133" y="58"/>
                  </a:lnTo>
                  <a:lnTo>
                    <a:pt x="118" y="74"/>
                  </a:lnTo>
                  <a:lnTo>
                    <a:pt x="112" y="78"/>
                  </a:lnTo>
                  <a:lnTo>
                    <a:pt x="96" y="87"/>
                  </a:lnTo>
                  <a:lnTo>
                    <a:pt x="84" y="90"/>
                  </a:lnTo>
                  <a:lnTo>
                    <a:pt x="73" y="94"/>
                  </a:lnTo>
                  <a:lnTo>
                    <a:pt x="63" y="96"/>
                  </a:lnTo>
                  <a:lnTo>
                    <a:pt x="51" y="94"/>
                  </a:lnTo>
                  <a:lnTo>
                    <a:pt x="36" y="90"/>
                  </a:lnTo>
                  <a:lnTo>
                    <a:pt x="21" y="84"/>
                  </a:lnTo>
                  <a:lnTo>
                    <a:pt x="15" y="78"/>
                  </a:lnTo>
                  <a:lnTo>
                    <a:pt x="9" y="71"/>
                  </a:lnTo>
                  <a:lnTo>
                    <a:pt x="0" y="102"/>
                  </a:lnTo>
                  <a:lnTo>
                    <a:pt x="6" y="109"/>
                  </a:lnTo>
                  <a:lnTo>
                    <a:pt x="18" y="112"/>
                  </a:lnTo>
                  <a:lnTo>
                    <a:pt x="33" y="115"/>
                  </a:lnTo>
                  <a:lnTo>
                    <a:pt x="48" y="115"/>
                  </a:lnTo>
                  <a:lnTo>
                    <a:pt x="61" y="115"/>
                  </a:lnTo>
                  <a:lnTo>
                    <a:pt x="73" y="112"/>
                  </a:lnTo>
                  <a:lnTo>
                    <a:pt x="88" y="109"/>
                  </a:lnTo>
                  <a:lnTo>
                    <a:pt x="96" y="102"/>
                  </a:lnTo>
                  <a:lnTo>
                    <a:pt x="103" y="96"/>
                  </a:lnTo>
                  <a:lnTo>
                    <a:pt x="118" y="84"/>
                  </a:lnTo>
                  <a:lnTo>
                    <a:pt x="130" y="71"/>
                  </a:lnTo>
                  <a:lnTo>
                    <a:pt x="139" y="58"/>
                  </a:lnTo>
                  <a:lnTo>
                    <a:pt x="148" y="47"/>
                  </a:lnTo>
                  <a:lnTo>
                    <a:pt x="157" y="40"/>
                  </a:lnTo>
                  <a:lnTo>
                    <a:pt x="166" y="34"/>
                  </a:lnTo>
                  <a:lnTo>
                    <a:pt x="175" y="27"/>
                  </a:lnTo>
                  <a:lnTo>
                    <a:pt x="184" y="24"/>
                  </a:lnTo>
                  <a:lnTo>
                    <a:pt x="194" y="24"/>
                  </a:lnTo>
                  <a:lnTo>
                    <a:pt x="202" y="24"/>
                  </a:lnTo>
                  <a:lnTo>
                    <a:pt x="209" y="27"/>
                  </a:lnTo>
                  <a:lnTo>
                    <a:pt x="220" y="34"/>
                  </a:lnTo>
                  <a:lnTo>
                    <a:pt x="227" y="3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63" name="Freeform 15"/>
            <p:cNvSpPr>
              <a:spLocks/>
            </p:cNvSpPr>
            <p:nvPr/>
          </p:nvSpPr>
          <p:spPr bwMode="ltGray">
            <a:xfrm>
              <a:off x="5442" y="2855"/>
              <a:ext cx="66" cy="61"/>
            </a:xfrm>
            <a:custGeom>
              <a:avLst/>
              <a:gdLst>
                <a:gd name="T0" fmla="*/ 21 w 66"/>
                <a:gd name="T1" fmla="*/ 0 h 61"/>
                <a:gd name="T2" fmla="*/ 0 w 66"/>
                <a:gd name="T3" fmla="*/ 39 h 61"/>
                <a:gd name="T4" fmla="*/ 41 w 66"/>
                <a:gd name="T5" fmla="*/ 60 h 61"/>
                <a:gd name="T6" fmla="*/ 65 w 66"/>
                <a:gd name="T7" fmla="*/ 20 h 61"/>
                <a:gd name="T8" fmla="*/ 21 w 66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61">
                  <a:moveTo>
                    <a:pt x="21" y="0"/>
                  </a:moveTo>
                  <a:lnTo>
                    <a:pt x="0" y="39"/>
                  </a:lnTo>
                  <a:lnTo>
                    <a:pt x="41" y="60"/>
                  </a:lnTo>
                  <a:lnTo>
                    <a:pt x="65" y="20"/>
                  </a:lnTo>
                  <a:lnTo>
                    <a:pt x="21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64" name="Freeform 16"/>
            <p:cNvSpPr>
              <a:spLocks/>
            </p:cNvSpPr>
            <p:nvPr/>
          </p:nvSpPr>
          <p:spPr bwMode="ltGray">
            <a:xfrm>
              <a:off x="3764" y="4046"/>
              <a:ext cx="61" cy="65"/>
            </a:xfrm>
            <a:custGeom>
              <a:avLst/>
              <a:gdLst>
                <a:gd name="T0" fmla="*/ 20 w 61"/>
                <a:gd name="T1" fmla="*/ 0 h 65"/>
                <a:gd name="T2" fmla="*/ 0 w 61"/>
                <a:gd name="T3" fmla="*/ 44 h 65"/>
                <a:gd name="T4" fmla="*/ 40 w 61"/>
                <a:gd name="T5" fmla="*/ 64 h 65"/>
                <a:gd name="T6" fmla="*/ 60 w 61"/>
                <a:gd name="T7" fmla="*/ 20 h 65"/>
                <a:gd name="T8" fmla="*/ 20 w 61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65">
                  <a:moveTo>
                    <a:pt x="20" y="0"/>
                  </a:moveTo>
                  <a:lnTo>
                    <a:pt x="0" y="44"/>
                  </a:lnTo>
                  <a:lnTo>
                    <a:pt x="40" y="64"/>
                  </a:lnTo>
                  <a:lnTo>
                    <a:pt x="60" y="20"/>
                  </a:lnTo>
                  <a:lnTo>
                    <a:pt x="20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65" name="Freeform 17"/>
            <p:cNvSpPr>
              <a:spLocks/>
            </p:cNvSpPr>
            <p:nvPr/>
          </p:nvSpPr>
          <p:spPr bwMode="ltGray">
            <a:xfrm>
              <a:off x="500" y="541"/>
              <a:ext cx="57" cy="65"/>
            </a:xfrm>
            <a:custGeom>
              <a:avLst/>
              <a:gdLst>
                <a:gd name="T0" fmla="*/ 18 w 57"/>
                <a:gd name="T1" fmla="*/ 0 h 65"/>
                <a:gd name="T2" fmla="*/ 0 w 57"/>
                <a:gd name="T3" fmla="*/ 44 h 65"/>
                <a:gd name="T4" fmla="*/ 38 w 57"/>
                <a:gd name="T5" fmla="*/ 64 h 65"/>
                <a:gd name="T6" fmla="*/ 56 w 57"/>
                <a:gd name="T7" fmla="*/ 23 h 65"/>
                <a:gd name="T8" fmla="*/ 18 w 57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65">
                  <a:moveTo>
                    <a:pt x="18" y="0"/>
                  </a:moveTo>
                  <a:lnTo>
                    <a:pt x="0" y="44"/>
                  </a:lnTo>
                  <a:lnTo>
                    <a:pt x="38" y="64"/>
                  </a:lnTo>
                  <a:lnTo>
                    <a:pt x="56" y="23"/>
                  </a:lnTo>
                  <a:lnTo>
                    <a:pt x="18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66" name="Freeform 18"/>
            <p:cNvSpPr>
              <a:spLocks/>
            </p:cNvSpPr>
            <p:nvPr/>
          </p:nvSpPr>
          <p:spPr bwMode="ltGray">
            <a:xfrm>
              <a:off x="2644" y="186"/>
              <a:ext cx="57" cy="102"/>
            </a:xfrm>
            <a:custGeom>
              <a:avLst/>
              <a:gdLst>
                <a:gd name="T0" fmla="*/ 16 w 57"/>
                <a:gd name="T1" fmla="*/ 0 h 102"/>
                <a:gd name="T2" fmla="*/ 0 w 57"/>
                <a:gd name="T3" fmla="*/ 101 h 102"/>
                <a:gd name="T4" fmla="*/ 56 w 57"/>
                <a:gd name="T5" fmla="*/ 49 h 102"/>
                <a:gd name="T6" fmla="*/ 16 w 57"/>
                <a:gd name="T7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102">
                  <a:moveTo>
                    <a:pt x="16" y="0"/>
                  </a:moveTo>
                  <a:lnTo>
                    <a:pt x="0" y="101"/>
                  </a:lnTo>
                  <a:lnTo>
                    <a:pt x="56" y="49"/>
                  </a:lnTo>
                  <a:lnTo>
                    <a:pt x="16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67" name="Freeform 19"/>
            <p:cNvSpPr>
              <a:spLocks/>
            </p:cNvSpPr>
            <p:nvPr/>
          </p:nvSpPr>
          <p:spPr bwMode="ltGray">
            <a:xfrm>
              <a:off x="5673" y="2034"/>
              <a:ext cx="58" cy="102"/>
            </a:xfrm>
            <a:custGeom>
              <a:avLst/>
              <a:gdLst>
                <a:gd name="T0" fmla="*/ 16 w 58"/>
                <a:gd name="T1" fmla="*/ 0 h 102"/>
                <a:gd name="T2" fmla="*/ 0 w 58"/>
                <a:gd name="T3" fmla="*/ 101 h 102"/>
                <a:gd name="T4" fmla="*/ 57 w 58"/>
                <a:gd name="T5" fmla="*/ 49 h 102"/>
                <a:gd name="T6" fmla="*/ 16 w 58"/>
                <a:gd name="T7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102">
                  <a:moveTo>
                    <a:pt x="16" y="0"/>
                  </a:moveTo>
                  <a:lnTo>
                    <a:pt x="0" y="101"/>
                  </a:lnTo>
                  <a:lnTo>
                    <a:pt x="57" y="49"/>
                  </a:lnTo>
                  <a:lnTo>
                    <a:pt x="16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68" name="Freeform 20"/>
            <p:cNvSpPr>
              <a:spLocks/>
            </p:cNvSpPr>
            <p:nvPr/>
          </p:nvSpPr>
          <p:spPr bwMode="ltGray">
            <a:xfrm>
              <a:off x="3478" y="3974"/>
              <a:ext cx="59" cy="104"/>
            </a:xfrm>
            <a:custGeom>
              <a:avLst/>
              <a:gdLst>
                <a:gd name="T0" fmla="*/ 16 w 59"/>
                <a:gd name="T1" fmla="*/ 0 h 104"/>
                <a:gd name="T2" fmla="*/ 0 w 59"/>
                <a:gd name="T3" fmla="*/ 103 h 104"/>
                <a:gd name="T4" fmla="*/ 58 w 59"/>
                <a:gd name="T5" fmla="*/ 50 h 104"/>
                <a:gd name="T6" fmla="*/ 16 w 59"/>
                <a:gd name="T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104">
                  <a:moveTo>
                    <a:pt x="16" y="0"/>
                  </a:moveTo>
                  <a:lnTo>
                    <a:pt x="0" y="103"/>
                  </a:lnTo>
                  <a:lnTo>
                    <a:pt x="58" y="50"/>
                  </a:lnTo>
                  <a:lnTo>
                    <a:pt x="16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69" name="Freeform 21"/>
            <p:cNvSpPr>
              <a:spLocks/>
            </p:cNvSpPr>
            <p:nvPr/>
          </p:nvSpPr>
          <p:spPr bwMode="ltGray">
            <a:xfrm>
              <a:off x="426" y="4149"/>
              <a:ext cx="56" cy="102"/>
            </a:xfrm>
            <a:custGeom>
              <a:avLst/>
              <a:gdLst>
                <a:gd name="T0" fmla="*/ 14 w 56"/>
                <a:gd name="T1" fmla="*/ 0 h 102"/>
                <a:gd name="T2" fmla="*/ 0 w 56"/>
                <a:gd name="T3" fmla="*/ 101 h 102"/>
                <a:gd name="T4" fmla="*/ 55 w 56"/>
                <a:gd name="T5" fmla="*/ 49 h 102"/>
                <a:gd name="T6" fmla="*/ 14 w 56"/>
                <a:gd name="T7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102">
                  <a:moveTo>
                    <a:pt x="14" y="0"/>
                  </a:moveTo>
                  <a:lnTo>
                    <a:pt x="0" y="101"/>
                  </a:lnTo>
                  <a:lnTo>
                    <a:pt x="55" y="49"/>
                  </a:lnTo>
                  <a:lnTo>
                    <a:pt x="14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70" name="Freeform 22"/>
            <p:cNvSpPr>
              <a:spLocks/>
            </p:cNvSpPr>
            <p:nvPr/>
          </p:nvSpPr>
          <p:spPr bwMode="ltGray">
            <a:xfrm>
              <a:off x="1604" y="4043"/>
              <a:ext cx="57" cy="102"/>
            </a:xfrm>
            <a:custGeom>
              <a:avLst/>
              <a:gdLst>
                <a:gd name="T0" fmla="*/ 16 w 57"/>
                <a:gd name="T1" fmla="*/ 101 h 102"/>
                <a:gd name="T2" fmla="*/ 0 w 57"/>
                <a:gd name="T3" fmla="*/ 0 h 102"/>
                <a:gd name="T4" fmla="*/ 56 w 57"/>
                <a:gd name="T5" fmla="*/ 51 h 102"/>
                <a:gd name="T6" fmla="*/ 16 w 57"/>
                <a:gd name="T7" fmla="*/ 10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102">
                  <a:moveTo>
                    <a:pt x="16" y="101"/>
                  </a:moveTo>
                  <a:lnTo>
                    <a:pt x="0" y="0"/>
                  </a:lnTo>
                  <a:lnTo>
                    <a:pt x="56" y="51"/>
                  </a:lnTo>
                  <a:lnTo>
                    <a:pt x="16" y="101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71" name="Freeform 23"/>
            <p:cNvSpPr>
              <a:spLocks/>
            </p:cNvSpPr>
            <p:nvPr/>
          </p:nvSpPr>
          <p:spPr bwMode="ltGray">
            <a:xfrm>
              <a:off x="5453" y="1573"/>
              <a:ext cx="46" cy="88"/>
            </a:xfrm>
            <a:custGeom>
              <a:avLst/>
              <a:gdLst>
                <a:gd name="T0" fmla="*/ 27 w 46"/>
                <a:gd name="T1" fmla="*/ 87 h 88"/>
                <a:gd name="T2" fmla="*/ 45 w 46"/>
                <a:gd name="T3" fmla="*/ 46 h 88"/>
                <a:gd name="T4" fmla="*/ 18 w 46"/>
                <a:gd name="T5" fmla="*/ 0 h 88"/>
                <a:gd name="T6" fmla="*/ 0 w 46"/>
                <a:gd name="T7" fmla="*/ 49 h 88"/>
                <a:gd name="T8" fmla="*/ 27 w 46"/>
                <a:gd name="T9" fmla="*/ 8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88">
                  <a:moveTo>
                    <a:pt x="27" y="87"/>
                  </a:moveTo>
                  <a:lnTo>
                    <a:pt x="45" y="46"/>
                  </a:lnTo>
                  <a:lnTo>
                    <a:pt x="18" y="0"/>
                  </a:lnTo>
                  <a:lnTo>
                    <a:pt x="0" y="49"/>
                  </a:lnTo>
                  <a:lnTo>
                    <a:pt x="27" y="87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72" name="Freeform 24"/>
            <p:cNvSpPr>
              <a:spLocks/>
            </p:cNvSpPr>
            <p:nvPr/>
          </p:nvSpPr>
          <p:spPr bwMode="ltGray">
            <a:xfrm>
              <a:off x="5571" y="3729"/>
              <a:ext cx="47" cy="85"/>
            </a:xfrm>
            <a:custGeom>
              <a:avLst/>
              <a:gdLst>
                <a:gd name="T0" fmla="*/ 19 w 47"/>
                <a:gd name="T1" fmla="*/ 84 h 85"/>
                <a:gd name="T2" fmla="*/ 0 w 47"/>
                <a:gd name="T3" fmla="*/ 45 h 85"/>
                <a:gd name="T4" fmla="*/ 27 w 47"/>
                <a:gd name="T5" fmla="*/ 0 h 85"/>
                <a:gd name="T6" fmla="*/ 46 w 47"/>
                <a:gd name="T7" fmla="*/ 45 h 85"/>
                <a:gd name="T8" fmla="*/ 19 w 47"/>
                <a:gd name="T9" fmla="*/ 84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5">
                  <a:moveTo>
                    <a:pt x="19" y="84"/>
                  </a:moveTo>
                  <a:lnTo>
                    <a:pt x="0" y="45"/>
                  </a:lnTo>
                  <a:lnTo>
                    <a:pt x="27" y="0"/>
                  </a:lnTo>
                  <a:lnTo>
                    <a:pt x="46" y="45"/>
                  </a:lnTo>
                  <a:lnTo>
                    <a:pt x="19" y="84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73" name="Freeform 25"/>
            <p:cNvSpPr>
              <a:spLocks/>
            </p:cNvSpPr>
            <p:nvPr/>
          </p:nvSpPr>
          <p:spPr bwMode="ltGray">
            <a:xfrm>
              <a:off x="5394" y="746"/>
              <a:ext cx="45" cy="86"/>
            </a:xfrm>
            <a:custGeom>
              <a:avLst/>
              <a:gdLst>
                <a:gd name="T0" fmla="*/ 18 w 45"/>
                <a:gd name="T1" fmla="*/ 85 h 86"/>
                <a:gd name="T2" fmla="*/ 0 w 45"/>
                <a:gd name="T3" fmla="*/ 45 h 86"/>
                <a:gd name="T4" fmla="*/ 26 w 45"/>
                <a:gd name="T5" fmla="*/ 0 h 86"/>
                <a:gd name="T6" fmla="*/ 44 w 45"/>
                <a:gd name="T7" fmla="*/ 49 h 86"/>
                <a:gd name="T8" fmla="*/ 18 w 45"/>
                <a:gd name="T9" fmla="*/ 85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6">
                  <a:moveTo>
                    <a:pt x="18" y="85"/>
                  </a:moveTo>
                  <a:lnTo>
                    <a:pt x="0" y="45"/>
                  </a:lnTo>
                  <a:lnTo>
                    <a:pt x="26" y="0"/>
                  </a:lnTo>
                  <a:lnTo>
                    <a:pt x="44" y="49"/>
                  </a:lnTo>
                  <a:lnTo>
                    <a:pt x="18" y="85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74" name="Freeform 26"/>
            <p:cNvSpPr>
              <a:spLocks/>
            </p:cNvSpPr>
            <p:nvPr/>
          </p:nvSpPr>
          <p:spPr bwMode="ltGray">
            <a:xfrm>
              <a:off x="5394" y="746"/>
              <a:ext cx="45" cy="86"/>
            </a:xfrm>
            <a:custGeom>
              <a:avLst/>
              <a:gdLst>
                <a:gd name="T0" fmla="*/ 18 w 45"/>
                <a:gd name="T1" fmla="*/ 85 h 86"/>
                <a:gd name="T2" fmla="*/ 0 w 45"/>
                <a:gd name="T3" fmla="*/ 45 h 86"/>
                <a:gd name="T4" fmla="*/ 26 w 45"/>
                <a:gd name="T5" fmla="*/ 0 h 86"/>
                <a:gd name="T6" fmla="*/ 44 w 45"/>
                <a:gd name="T7" fmla="*/ 49 h 86"/>
                <a:gd name="T8" fmla="*/ 18 w 45"/>
                <a:gd name="T9" fmla="*/ 85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6">
                  <a:moveTo>
                    <a:pt x="18" y="85"/>
                  </a:moveTo>
                  <a:lnTo>
                    <a:pt x="0" y="45"/>
                  </a:lnTo>
                  <a:lnTo>
                    <a:pt x="26" y="0"/>
                  </a:lnTo>
                  <a:lnTo>
                    <a:pt x="44" y="49"/>
                  </a:lnTo>
                  <a:lnTo>
                    <a:pt x="18" y="85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75" name="Freeform 27"/>
            <p:cNvSpPr>
              <a:spLocks/>
            </p:cNvSpPr>
            <p:nvPr/>
          </p:nvSpPr>
          <p:spPr bwMode="ltGray">
            <a:xfrm>
              <a:off x="4854" y="237"/>
              <a:ext cx="159" cy="72"/>
            </a:xfrm>
            <a:custGeom>
              <a:avLst/>
              <a:gdLst>
                <a:gd name="T0" fmla="*/ 152 w 159"/>
                <a:gd name="T1" fmla="*/ 27 h 72"/>
                <a:gd name="T2" fmla="*/ 143 w 159"/>
                <a:gd name="T3" fmla="*/ 24 h 72"/>
                <a:gd name="T4" fmla="*/ 130 w 159"/>
                <a:gd name="T5" fmla="*/ 24 h 72"/>
                <a:gd name="T6" fmla="*/ 122 w 159"/>
                <a:gd name="T7" fmla="*/ 27 h 72"/>
                <a:gd name="T8" fmla="*/ 115 w 159"/>
                <a:gd name="T9" fmla="*/ 36 h 72"/>
                <a:gd name="T10" fmla="*/ 109 w 159"/>
                <a:gd name="T11" fmla="*/ 44 h 72"/>
                <a:gd name="T12" fmla="*/ 97 w 159"/>
                <a:gd name="T13" fmla="*/ 59 h 72"/>
                <a:gd name="T14" fmla="*/ 89 w 159"/>
                <a:gd name="T15" fmla="*/ 68 h 72"/>
                <a:gd name="T16" fmla="*/ 73 w 159"/>
                <a:gd name="T17" fmla="*/ 71 h 72"/>
                <a:gd name="T18" fmla="*/ 61 w 159"/>
                <a:gd name="T19" fmla="*/ 68 h 72"/>
                <a:gd name="T20" fmla="*/ 51 w 159"/>
                <a:gd name="T21" fmla="*/ 62 h 72"/>
                <a:gd name="T22" fmla="*/ 39 w 159"/>
                <a:gd name="T23" fmla="*/ 56 h 72"/>
                <a:gd name="T24" fmla="*/ 28 w 159"/>
                <a:gd name="T25" fmla="*/ 53 h 72"/>
                <a:gd name="T26" fmla="*/ 15 w 159"/>
                <a:gd name="T27" fmla="*/ 53 h 72"/>
                <a:gd name="T28" fmla="*/ 6 w 159"/>
                <a:gd name="T29" fmla="*/ 56 h 72"/>
                <a:gd name="T30" fmla="*/ 3 w 159"/>
                <a:gd name="T31" fmla="*/ 51 h 72"/>
                <a:gd name="T32" fmla="*/ 9 w 159"/>
                <a:gd name="T33" fmla="*/ 47 h 72"/>
                <a:gd name="T34" fmla="*/ 21 w 159"/>
                <a:gd name="T35" fmla="*/ 44 h 72"/>
                <a:gd name="T36" fmla="*/ 30 w 159"/>
                <a:gd name="T37" fmla="*/ 44 h 72"/>
                <a:gd name="T38" fmla="*/ 43 w 159"/>
                <a:gd name="T39" fmla="*/ 53 h 72"/>
                <a:gd name="T40" fmla="*/ 54 w 159"/>
                <a:gd name="T41" fmla="*/ 56 h 72"/>
                <a:gd name="T42" fmla="*/ 67 w 159"/>
                <a:gd name="T43" fmla="*/ 59 h 72"/>
                <a:gd name="T44" fmla="*/ 79 w 159"/>
                <a:gd name="T45" fmla="*/ 59 h 72"/>
                <a:gd name="T46" fmla="*/ 89 w 159"/>
                <a:gd name="T47" fmla="*/ 56 h 72"/>
                <a:gd name="T48" fmla="*/ 97 w 159"/>
                <a:gd name="T49" fmla="*/ 51 h 72"/>
                <a:gd name="T50" fmla="*/ 107 w 159"/>
                <a:gd name="T51" fmla="*/ 39 h 72"/>
                <a:gd name="T52" fmla="*/ 115 w 159"/>
                <a:gd name="T53" fmla="*/ 21 h 72"/>
                <a:gd name="T54" fmla="*/ 122 w 159"/>
                <a:gd name="T55" fmla="*/ 6 h 72"/>
                <a:gd name="T56" fmla="*/ 130 w 159"/>
                <a:gd name="T57" fmla="*/ 0 h 72"/>
                <a:gd name="T58" fmla="*/ 137 w 159"/>
                <a:gd name="T59" fmla="*/ 0 h 72"/>
                <a:gd name="T60" fmla="*/ 146 w 159"/>
                <a:gd name="T61" fmla="*/ 3 h 72"/>
                <a:gd name="T62" fmla="*/ 158 w 159"/>
                <a:gd name="T63" fmla="*/ 3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9" h="72">
                  <a:moveTo>
                    <a:pt x="158" y="30"/>
                  </a:moveTo>
                  <a:lnTo>
                    <a:pt x="152" y="27"/>
                  </a:lnTo>
                  <a:lnTo>
                    <a:pt x="146" y="24"/>
                  </a:lnTo>
                  <a:lnTo>
                    <a:pt x="143" y="24"/>
                  </a:lnTo>
                  <a:lnTo>
                    <a:pt x="137" y="24"/>
                  </a:lnTo>
                  <a:lnTo>
                    <a:pt x="130" y="24"/>
                  </a:lnTo>
                  <a:lnTo>
                    <a:pt x="125" y="27"/>
                  </a:lnTo>
                  <a:lnTo>
                    <a:pt x="122" y="27"/>
                  </a:lnTo>
                  <a:lnTo>
                    <a:pt x="119" y="30"/>
                  </a:lnTo>
                  <a:lnTo>
                    <a:pt x="115" y="36"/>
                  </a:lnTo>
                  <a:lnTo>
                    <a:pt x="109" y="41"/>
                  </a:lnTo>
                  <a:lnTo>
                    <a:pt x="109" y="44"/>
                  </a:lnTo>
                  <a:lnTo>
                    <a:pt x="104" y="53"/>
                  </a:lnTo>
                  <a:lnTo>
                    <a:pt x="97" y="59"/>
                  </a:lnTo>
                  <a:lnTo>
                    <a:pt x="94" y="65"/>
                  </a:lnTo>
                  <a:lnTo>
                    <a:pt x="89" y="68"/>
                  </a:lnTo>
                  <a:lnTo>
                    <a:pt x="79" y="71"/>
                  </a:lnTo>
                  <a:lnTo>
                    <a:pt x="73" y="71"/>
                  </a:lnTo>
                  <a:lnTo>
                    <a:pt x="67" y="71"/>
                  </a:lnTo>
                  <a:lnTo>
                    <a:pt x="61" y="68"/>
                  </a:lnTo>
                  <a:lnTo>
                    <a:pt x="54" y="65"/>
                  </a:lnTo>
                  <a:lnTo>
                    <a:pt x="51" y="62"/>
                  </a:lnTo>
                  <a:lnTo>
                    <a:pt x="46" y="59"/>
                  </a:lnTo>
                  <a:lnTo>
                    <a:pt x="39" y="56"/>
                  </a:lnTo>
                  <a:lnTo>
                    <a:pt x="33" y="53"/>
                  </a:lnTo>
                  <a:lnTo>
                    <a:pt x="28" y="53"/>
                  </a:lnTo>
                  <a:lnTo>
                    <a:pt x="21" y="51"/>
                  </a:lnTo>
                  <a:lnTo>
                    <a:pt x="15" y="53"/>
                  </a:lnTo>
                  <a:lnTo>
                    <a:pt x="9" y="53"/>
                  </a:lnTo>
                  <a:lnTo>
                    <a:pt x="6" y="56"/>
                  </a:lnTo>
                  <a:lnTo>
                    <a:pt x="0" y="59"/>
                  </a:lnTo>
                  <a:lnTo>
                    <a:pt x="3" y="51"/>
                  </a:lnTo>
                  <a:lnTo>
                    <a:pt x="6" y="47"/>
                  </a:lnTo>
                  <a:lnTo>
                    <a:pt x="9" y="47"/>
                  </a:lnTo>
                  <a:lnTo>
                    <a:pt x="15" y="44"/>
                  </a:lnTo>
                  <a:lnTo>
                    <a:pt x="21" y="44"/>
                  </a:lnTo>
                  <a:lnTo>
                    <a:pt x="24" y="44"/>
                  </a:lnTo>
                  <a:lnTo>
                    <a:pt x="30" y="44"/>
                  </a:lnTo>
                  <a:lnTo>
                    <a:pt x="33" y="47"/>
                  </a:lnTo>
                  <a:lnTo>
                    <a:pt x="43" y="53"/>
                  </a:lnTo>
                  <a:lnTo>
                    <a:pt x="49" y="56"/>
                  </a:lnTo>
                  <a:lnTo>
                    <a:pt x="54" y="56"/>
                  </a:lnTo>
                  <a:lnTo>
                    <a:pt x="58" y="59"/>
                  </a:lnTo>
                  <a:lnTo>
                    <a:pt x="67" y="59"/>
                  </a:lnTo>
                  <a:lnTo>
                    <a:pt x="76" y="59"/>
                  </a:lnTo>
                  <a:lnTo>
                    <a:pt x="79" y="59"/>
                  </a:lnTo>
                  <a:lnTo>
                    <a:pt x="85" y="59"/>
                  </a:lnTo>
                  <a:lnTo>
                    <a:pt x="89" y="56"/>
                  </a:lnTo>
                  <a:lnTo>
                    <a:pt x="94" y="53"/>
                  </a:lnTo>
                  <a:lnTo>
                    <a:pt x="97" y="51"/>
                  </a:lnTo>
                  <a:lnTo>
                    <a:pt x="100" y="47"/>
                  </a:lnTo>
                  <a:lnTo>
                    <a:pt x="107" y="39"/>
                  </a:lnTo>
                  <a:lnTo>
                    <a:pt x="109" y="32"/>
                  </a:lnTo>
                  <a:lnTo>
                    <a:pt x="115" y="21"/>
                  </a:lnTo>
                  <a:lnTo>
                    <a:pt x="122" y="12"/>
                  </a:lnTo>
                  <a:lnTo>
                    <a:pt x="122" y="6"/>
                  </a:lnTo>
                  <a:lnTo>
                    <a:pt x="128" y="3"/>
                  </a:lnTo>
                  <a:lnTo>
                    <a:pt x="130" y="0"/>
                  </a:lnTo>
                  <a:lnTo>
                    <a:pt x="134" y="0"/>
                  </a:lnTo>
                  <a:lnTo>
                    <a:pt x="137" y="0"/>
                  </a:lnTo>
                  <a:lnTo>
                    <a:pt x="143" y="0"/>
                  </a:lnTo>
                  <a:lnTo>
                    <a:pt x="146" y="3"/>
                  </a:lnTo>
                  <a:lnTo>
                    <a:pt x="152" y="6"/>
                  </a:lnTo>
                  <a:lnTo>
                    <a:pt x="158" y="3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76" name="Freeform 28"/>
            <p:cNvSpPr>
              <a:spLocks/>
            </p:cNvSpPr>
            <p:nvPr/>
          </p:nvSpPr>
          <p:spPr bwMode="ltGray">
            <a:xfrm>
              <a:off x="5357" y="3223"/>
              <a:ext cx="154" cy="73"/>
            </a:xfrm>
            <a:custGeom>
              <a:avLst/>
              <a:gdLst>
                <a:gd name="T0" fmla="*/ 147 w 154"/>
                <a:gd name="T1" fmla="*/ 27 h 73"/>
                <a:gd name="T2" fmla="*/ 138 w 154"/>
                <a:gd name="T3" fmla="*/ 24 h 73"/>
                <a:gd name="T4" fmla="*/ 127 w 154"/>
                <a:gd name="T5" fmla="*/ 24 h 73"/>
                <a:gd name="T6" fmla="*/ 117 w 154"/>
                <a:gd name="T7" fmla="*/ 27 h 73"/>
                <a:gd name="T8" fmla="*/ 112 w 154"/>
                <a:gd name="T9" fmla="*/ 36 h 73"/>
                <a:gd name="T10" fmla="*/ 105 w 154"/>
                <a:gd name="T11" fmla="*/ 48 h 73"/>
                <a:gd name="T12" fmla="*/ 97 w 154"/>
                <a:gd name="T13" fmla="*/ 60 h 73"/>
                <a:gd name="T14" fmla="*/ 84 w 154"/>
                <a:gd name="T15" fmla="*/ 69 h 73"/>
                <a:gd name="T16" fmla="*/ 69 w 154"/>
                <a:gd name="T17" fmla="*/ 72 h 73"/>
                <a:gd name="T18" fmla="*/ 57 w 154"/>
                <a:gd name="T19" fmla="*/ 69 h 73"/>
                <a:gd name="T20" fmla="*/ 49 w 154"/>
                <a:gd name="T21" fmla="*/ 63 h 73"/>
                <a:gd name="T22" fmla="*/ 37 w 154"/>
                <a:gd name="T23" fmla="*/ 57 h 73"/>
                <a:gd name="T24" fmla="*/ 24 w 154"/>
                <a:gd name="T25" fmla="*/ 54 h 73"/>
                <a:gd name="T26" fmla="*/ 12 w 154"/>
                <a:gd name="T27" fmla="*/ 54 h 73"/>
                <a:gd name="T28" fmla="*/ 4 w 154"/>
                <a:gd name="T29" fmla="*/ 57 h 73"/>
                <a:gd name="T30" fmla="*/ 0 w 154"/>
                <a:gd name="T31" fmla="*/ 54 h 73"/>
                <a:gd name="T32" fmla="*/ 7 w 154"/>
                <a:gd name="T33" fmla="*/ 48 h 73"/>
                <a:gd name="T34" fmla="*/ 19 w 154"/>
                <a:gd name="T35" fmla="*/ 45 h 73"/>
                <a:gd name="T36" fmla="*/ 27 w 154"/>
                <a:gd name="T37" fmla="*/ 48 h 73"/>
                <a:gd name="T38" fmla="*/ 39 w 154"/>
                <a:gd name="T39" fmla="*/ 54 h 73"/>
                <a:gd name="T40" fmla="*/ 52 w 154"/>
                <a:gd name="T41" fmla="*/ 60 h 73"/>
                <a:gd name="T42" fmla="*/ 64 w 154"/>
                <a:gd name="T43" fmla="*/ 60 h 73"/>
                <a:gd name="T44" fmla="*/ 75 w 154"/>
                <a:gd name="T45" fmla="*/ 60 h 73"/>
                <a:gd name="T46" fmla="*/ 84 w 154"/>
                <a:gd name="T47" fmla="*/ 57 h 73"/>
                <a:gd name="T48" fmla="*/ 93 w 154"/>
                <a:gd name="T49" fmla="*/ 51 h 73"/>
                <a:gd name="T50" fmla="*/ 102 w 154"/>
                <a:gd name="T51" fmla="*/ 39 h 73"/>
                <a:gd name="T52" fmla="*/ 112 w 154"/>
                <a:gd name="T53" fmla="*/ 22 h 73"/>
                <a:gd name="T54" fmla="*/ 120 w 154"/>
                <a:gd name="T55" fmla="*/ 7 h 73"/>
                <a:gd name="T56" fmla="*/ 127 w 154"/>
                <a:gd name="T57" fmla="*/ 0 h 73"/>
                <a:gd name="T58" fmla="*/ 135 w 154"/>
                <a:gd name="T59" fmla="*/ 0 h 73"/>
                <a:gd name="T60" fmla="*/ 145 w 154"/>
                <a:gd name="T61" fmla="*/ 3 h 73"/>
                <a:gd name="T62" fmla="*/ 153 w 154"/>
                <a:gd name="T63" fmla="*/ 3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4" h="73">
                  <a:moveTo>
                    <a:pt x="153" y="30"/>
                  </a:moveTo>
                  <a:lnTo>
                    <a:pt x="147" y="27"/>
                  </a:lnTo>
                  <a:lnTo>
                    <a:pt x="142" y="24"/>
                  </a:lnTo>
                  <a:lnTo>
                    <a:pt x="138" y="24"/>
                  </a:lnTo>
                  <a:lnTo>
                    <a:pt x="132" y="24"/>
                  </a:lnTo>
                  <a:lnTo>
                    <a:pt x="127" y="24"/>
                  </a:lnTo>
                  <a:lnTo>
                    <a:pt x="123" y="27"/>
                  </a:lnTo>
                  <a:lnTo>
                    <a:pt x="117" y="27"/>
                  </a:lnTo>
                  <a:lnTo>
                    <a:pt x="115" y="30"/>
                  </a:lnTo>
                  <a:lnTo>
                    <a:pt x="112" y="36"/>
                  </a:lnTo>
                  <a:lnTo>
                    <a:pt x="105" y="42"/>
                  </a:lnTo>
                  <a:lnTo>
                    <a:pt x="105" y="48"/>
                  </a:lnTo>
                  <a:lnTo>
                    <a:pt x="99" y="54"/>
                  </a:lnTo>
                  <a:lnTo>
                    <a:pt x="97" y="60"/>
                  </a:lnTo>
                  <a:lnTo>
                    <a:pt x="90" y="66"/>
                  </a:lnTo>
                  <a:lnTo>
                    <a:pt x="84" y="69"/>
                  </a:lnTo>
                  <a:lnTo>
                    <a:pt x="75" y="72"/>
                  </a:lnTo>
                  <a:lnTo>
                    <a:pt x="69" y="72"/>
                  </a:lnTo>
                  <a:lnTo>
                    <a:pt x="64" y="72"/>
                  </a:lnTo>
                  <a:lnTo>
                    <a:pt x="57" y="69"/>
                  </a:lnTo>
                  <a:lnTo>
                    <a:pt x="52" y="66"/>
                  </a:lnTo>
                  <a:lnTo>
                    <a:pt x="49" y="63"/>
                  </a:lnTo>
                  <a:lnTo>
                    <a:pt x="42" y="60"/>
                  </a:lnTo>
                  <a:lnTo>
                    <a:pt x="37" y="57"/>
                  </a:lnTo>
                  <a:lnTo>
                    <a:pt x="30" y="54"/>
                  </a:lnTo>
                  <a:lnTo>
                    <a:pt x="24" y="54"/>
                  </a:lnTo>
                  <a:lnTo>
                    <a:pt x="19" y="51"/>
                  </a:lnTo>
                  <a:lnTo>
                    <a:pt x="12" y="54"/>
                  </a:lnTo>
                  <a:lnTo>
                    <a:pt x="7" y="54"/>
                  </a:lnTo>
                  <a:lnTo>
                    <a:pt x="4" y="57"/>
                  </a:lnTo>
                  <a:lnTo>
                    <a:pt x="0" y="60"/>
                  </a:lnTo>
                  <a:lnTo>
                    <a:pt x="0" y="54"/>
                  </a:lnTo>
                  <a:lnTo>
                    <a:pt x="4" y="51"/>
                  </a:lnTo>
                  <a:lnTo>
                    <a:pt x="7" y="48"/>
                  </a:lnTo>
                  <a:lnTo>
                    <a:pt x="12" y="45"/>
                  </a:lnTo>
                  <a:lnTo>
                    <a:pt x="19" y="45"/>
                  </a:lnTo>
                  <a:lnTo>
                    <a:pt x="22" y="45"/>
                  </a:lnTo>
                  <a:lnTo>
                    <a:pt x="27" y="48"/>
                  </a:lnTo>
                  <a:lnTo>
                    <a:pt x="30" y="48"/>
                  </a:lnTo>
                  <a:lnTo>
                    <a:pt x="39" y="54"/>
                  </a:lnTo>
                  <a:lnTo>
                    <a:pt x="49" y="57"/>
                  </a:lnTo>
                  <a:lnTo>
                    <a:pt x="52" y="60"/>
                  </a:lnTo>
                  <a:lnTo>
                    <a:pt x="57" y="60"/>
                  </a:lnTo>
                  <a:lnTo>
                    <a:pt x="64" y="60"/>
                  </a:lnTo>
                  <a:lnTo>
                    <a:pt x="72" y="60"/>
                  </a:lnTo>
                  <a:lnTo>
                    <a:pt x="75" y="60"/>
                  </a:lnTo>
                  <a:lnTo>
                    <a:pt x="82" y="60"/>
                  </a:lnTo>
                  <a:lnTo>
                    <a:pt x="84" y="57"/>
                  </a:lnTo>
                  <a:lnTo>
                    <a:pt x="90" y="54"/>
                  </a:lnTo>
                  <a:lnTo>
                    <a:pt x="93" y="51"/>
                  </a:lnTo>
                  <a:lnTo>
                    <a:pt x="97" y="48"/>
                  </a:lnTo>
                  <a:lnTo>
                    <a:pt x="102" y="39"/>
                  </a:lnTo>
                  <a:lnTo>
                    <a:pt x="108" y="33"/>
                  </a:lnTo>
                  <a:lnTo>
                    <a:pt x="112" y="22"/>
                  </a:lnTo>
                  <a:lnTo>
                    <a:pt x="117" y="12"/>
                  </a:lnTo>
                  <a:lnTo>
                    <a:pt x="120" y="7"/>
                  </a:lnTo>
                  <a:lnTo>
                    <a:pt x="123" y="3"/>
                  </a:lnTo>
                  <a:lnTo>
                    <a:pt x="127" y="0"/>
                  </a:lnTo>
                  <a:lnTo>
                    <a:pt x="132" y="0"/>
                  </a:lnTo>
                  <a:lnTo>
                    <a:pt x="135" y="0"/>
                  </a:lnTo>
                  <a:lnTo>
                    <a:pt x="138" y="0"/>
                  </a:lnTo>
                  <a:lnTo>
                    <a:pt x="145" y="3"/>
                  </a:lnTo>
                  <a:lnTo>
                    <a:pt x="147" y="7"/>
                  </a:lnTo>
                  <a:lnTo>
                    <a:pt x="153" y="3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77" name="Freeform 29"/>
            <p:cNvSpPr>
              <a:spLocks/>
            </p:cNvSpPr>
            <p:nvPr/>
          </p:nvSpPr>
          <p:spPr bwMode="ltGray">
            <a:xfrm>
              <a:off x="224" y="1995"/>
              <a:ext cx="157" cy="74"/>
            </a:xfrm>
            <a:custGeom>
              <a:avLst/>
              <a:gdLst>
                <a:gd name="T0" fmla="*/ 149 w 157"/>
                <a:gd name="T1" fmla="*/ 27 h 74"/>
                <a:gd name="T2" fmla="*/ 141 w 157"/>
                <a:gd name="T3" fmla="*/ 25 h 74"/>
                <a:gd name="T4" fmla="*/ 129 w 157"/>
                <a:gd name="T5" fmla="*/ 25 h 74"/>
                <a:gd name="T6" fmla="*/ 120 w 157"/>
                <a:gd name="T7" fmla="*/ 27 h 74"/>
                <a:gd name="T8" fmla="*/ 114 w 157"/>
                <a:gd name="T9" fmla="*/ 36 h 74"/>
                <a:gd name="T10" fmla="*/ 105 w 157"/>
                <a:gd name="T11" fmla="*/ 48 h 74"/>
                <a:gd name="T12" fmla="*/ 99 w 157"/>
                <a:gd name="T13" fmla="*/ 61 h 74"/>
                <a:gd name="T14" fmla="*/ 84 w 157"/>
                <a:gd name="T15" fmla="*/ 70 h 74"/>
                <a:gd name="T16" fmla="*/ 72 w 157"/>
                <a:gd name="T17" fmla="*/ 73 h 74"/>
                <a:gd name="T18" fmla="*/ 60 w 157"/>
                <a:gd name="T19" fmla="*/ 70 h 74"/>
                <a:gd name="T20" fmla="*/ 51 w 157"/>
                <a:gd name="T21" fmla="*/ 64 h 74"/>
                <a:gd name="T22" fmla="*/ 39 w 157"/>
                <a:gd name="T23" fmla="*/ 58 h 74"/>
                <a:gd name="T24" fmla="*/ 27 w 157"/>
                <a:gd name="T25" fmla="*/ 51 h 74"/>
                <a:gd name="T26" fmla="*/ 15 w 157"/>
                <a:gd name="T27" fmla="*/ 51 h 74"/>
                <a:gd name="T28" fmla="*/ 7 w 157"/>
                <a:gd name="T29" fmla="*/ 58 h 74"/>
                <a:gd name="T30" fmla="*/ 3 w 157"/>
                <a:gd name="T31" fmla="*/ 51 h 74"/>
                <a:gd name="T32" fmla="*/ 9 w 157"/>
                <a:gd name="T33" fmla="*/ 48 h 74"/>
                <a:gd name="T34" fmla="*/ 21 w 157"/>
                <a:gd name="T35" fmla="*/ 46 h 74"/>
                <a:gd name="T36" fmla="*/ 30 w 157"/>
                <a:gd name="T37" fmla="*/ 46 h 74"/>
                <a:gd name="T38" fmla="*/ 42 w 157"/>
                <a:gd name="T39" fmla="*/ 51 h 74"/>
                <a:gd name="T40" fmla="*/ 54 w 157"/>
                <a:gd name="T41" fmla="*/ 58 h 74"/>
                <a:gd name="T42" fmla="*/ 66 w 157"/>
                <a:gd name="T43" fmla="*/ 61 h 74"/>
                <a:gd name="T44" fmla="*/ 78 w 157"/>
                <a:gd name="T45" fmla="*/ 61 h 74"/>
                <a:gd name="T46" fmla="*/ 87 w 157"/>
                <a:gd name="T47" fmla="*/ 58 h 74"/>
                <a:gd name="T48" fmla="*/ 96 w 157"/>
                <a:gd name="T49" fmla="*/ 51 h 74"/>
                <a:gd name="T50" fmla="*/ 105 w 157"/>
                <a:gd name="T51" fmla="*/ 40 h 74"/>
                <a:gd name="T52" fmla="*/ 114 w 157"/>
                <a:gd name="T53" fmla="*/ 21 h 74"/>
                <a:gd name="T54" fmla="*/ 120 w 157"/>
                <a:gd name="T55" fmla="*/ 6 h 74"/>
                <a:gd name="T56" fmla="*/ 129 w 157"/>
                <a:gd name="T57" fmla="*/ 0 h 74"/>
                <a:gd name="T58" fmla="*/ 135 w 157"/>
                <a:gd name="T59" fmla="*/ 0 h 74"/>
                <a:gd name="T60" fmla="*/ 144 w 157"/>
                <a:gd name="T61" fmla="*/ 3 h 74"/>
                <a:gd name="T62" fmla="*/ 156 w 157"/>
                <a:gd name="T63" fmla="*/ 3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7" h="74">
                  <a:moveTo>
                    <a:pt x="156" y="30"/>
                  </a:moveTo>
                  <a:lnTo>
                    <a:pt x="149" y="27"/>
                  </a:lnTo>
                  <a:lnTo>
                    <a:pt x="144" y="25"/>
                  </a:lnTo>
                  <a:lnTo>
                    <a:pt x="141" y="25"/>
                  </a:lnTo>
                  <a:lnTo>
                    <a:pt x="135" y="25"/>
                  </a:lnTo>
                  <a:lnTo>
                    <a:pt x="129" y="25"/>
                  </a:lnTo>
                  <a:lnTo>
                    <a:pt x="122" y="27"/>
                  </a:lnTo>
                  <a:lnTo>
                    <a:pt x="120" y="27"/>
                  </a:lnTo>
                  <a:lnTo>
                    <a:pt x="117" y="30"/>
                  </a:lnTo>
                  <a:lnTo>
                    <a:pt x="114" y="36"/>
                  </a:lnTo>
                  <a:lnTo>
                    <a:pt x="107" y="43"/>
                  </a:lnTo>
                  <a:lnTo>
                    <a:pt x="105" y="48"/>
                  </a:lnTo>
                  <a:lnTo>
                    <a:pt x="102" y="55"/>
                  </a:lnTo>
                  <a:lnTo>
                    <a:pt x="99" y="61"/>
                  </a:lnTo>
                  <a:lnTo>
                    <a:pt x="92" y="66"/>
                  </a:lnTo>
                  <a:lnTo>
                    <a:pt x="84" y="70"/>
                  </a:lnTo>
                  <a:lnTo>
                    <a:pt x="78" y="73"/>
                  </a:lnTo>
                  <a:lnTo>
                    <a:pt x="72" y="73"/>
                  </a:lnTo>
                  <a:lnTo>
                    <a:pt x="66" y="73"/>
                  </a:lnTo>
                  <a:lnTo>
                    <a:pt x="60" y="70"/>
                  </a:lnTo>
                  <a:lnTo>
                    <a:pt x="54" y="66"/>
                  </a:lnTo>
                  <a:lnTo>
                    <a:pt x="51" y="64"/>
                  </a:lnTo>
                  <a:lnTo>
                    <a:pt x="45" y="61"/>
                  </a:lnTo>
                  <a:lnTo>
                    <a:pt x="39" y="58"/>
                  </a:lnTo>
                  <a:lnTo>
                    <a:pt x="33" y="55"/>
                  </a:lnTo>
                  <a:lnTo>
                    <a:pt x="27" y="51"/>
                  </a:lnTo>
                  <a:lnTo>
                    <a:pt x="21" y="51"/>
                  </a:lnTo>
                  <a:lnTo>
                    <a:pt x="15" y="51"/>
                  </a:lnTo>
                  <a:lnTo>
                    <a:pt x="9" y="55"/>
                  </a:lnTo>
                  <a:lnTo>
                    <a:pt x="7" y="58"/>
                  </a:lnTo>
                  <a:lnTo>
                    <a:pt x="0" y="58"/>
                  </a:lnTo>
                  <a:lnTo>
                    <a:pt x="3" y="51"/>
                  </a:lnTo>
                  <a:lnTo>
                    <a:pt x="7" y="48"/>
                  </a:lnTo>
                  <a:lnTo>
                    <a:pt x="9" y="48"/>
                  </a:lnTo>
                  <a:lnTo>
                    <a:pt x="15" y="46"/>
                  </a:lnTo>
                  <a:lnTo>
                    <a:pt x="21" y="46"/>
                  </a:lnTo>
                  <a:lnTo>
                    <a:pt x="24" y="46"/>
                  </a:lnTo>
                  <a:lnTo>
                    <a:pt x="30" y="46"/>
                  </a:lnTo>
                  <a:lnTo>
                    <a:pt x="33" y="48"/>
                  </a:lnTo>
                  <a:lnTo>
                    <a:pt x="42" y="51"/>
                  </a:lnTo>
                  <a:lnTo>
                    <a:pt x="51" y="58"/>
                  </a:lnTo>
                  <a:lnTo>
                    <a:pt x="54" y="58"/>
                  </a:lnTo>
                  <a:lnTo>
                    <a:pt x="57" y="61"/>
                  </a:lnTo>
                  <a:lnTo>
                    <a:pt x="66" y="61"/>
                  </a:lnTo>
                  <a:lnTo>
                    <a:pt x="72" y="61"/>
                  </a:lnTo>
                  <a:lnTo>
                    <a:pt x="78" y="61"/>
                  </a:lnTo>
                  <a:lnTo>
                    <a:pt x="84" y="58"/>
                  </a:lnTo>
                  <a:lnTo>
                    <a:pt x="87" y="58"/>
                  </a:lnTo>
                  <a:lnTo>
                    <a:pt x="92" y="55"/>
                  </a:lnTo>
                  <a:lnTo>
                    <a:pt x="96" y="51"/>
                  </a:lnTo>
                  <a:lnTo>
                    <a:pt x="99" y="48"/>
                  </a:lnTo>
                  <a:lnTo>
                    <a:pt x="105" y="40"/>
                  </a:lnTo>
                  <a:lnTo>
                    <a:pt x="107" y="30"/>
                  </a:lnTo>
                  <a:lnTo>
                    <a:pt x="114" y="21"/>
                  </a:lnTo>
                  <a:lnTo>
                    <a:pt x="117" y="12"/>
                  </a:lnTo>
                  <a:lnTo>
                    <a:pt x="120" y="6"/>
                  </a:lnTo>
                  <a:lnTo>
                    <a:pt x="126" y="3"/>
                  </a:lnTo>
                  <a:lnTo>
                    <a:pt x="129" y="0"/>
                  </a:lnTo>
                  <a:lnTo>
                    <a:pt x="132" y="0"/>
                  </a:lnTo>
                  <a:lnTo>
                    <a:pt x="135" y="0"/>
                  </a:lnTo>
                  <a:lnTo>
                    <a:pt x="141" y="0"/>
                  </a:lnTo>
                  <a:lnTo>
                    <a:pt x="144" y="3"/>
                  </a:lnTo>
                  <a:lnTo>
                    <a:pt x="149" y="6"/>
                  </a:lnTo>
                  <a:lnTo>
                    <a:pt x="156" y="3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78" name="Freeform 30"/>
            <p:cNvSpPr>
              <a:spLocks/>
            </p:cNvSpPr>
            <p:nvPr/>
          </p:nvSpPr>
          <p:spPr bwMode="ltGray">
            <a:xfrm>
              <a:off x="3594" y="91"/>
              <a:ext cx="158" cy="75"/>
            </a:xfrm>
            <a:custGeom>
              <a:avLst/>
              <a:gdLst>
                <a:gd name="T0" fmla="*/ 4 w 158"/>
                <a:gd name="T1" fmla="*/ 30 h 75"/>
                <a:gd name="T2" fmla="*/ 15 w 158"/>
                <a:gd name="T3" fmla="*/ 27 h 75"/>
                <a:gd name="T4" fmla="*/ 27 w 158"/>
                <a:gd name="T5" fmla="*/ 27 h 75"/>
                <a:gd name="T6" fmla="*/ 37 w 158"/>
                <a:gd name="T7" fmla="*/ 30 h 75"/>
                <a:gd name="T8" fmla="*/ 42 w 158"/>
                <a:gd name="T9" fmla="*/ 36 h 75"/>
                <a:gd name="T10" fmla="*/ 49 w 158"/>
                <a:gd name="T11" fmla="*/ 48 h 75"/>
                <a:gd name="T12" fmla="*/ 57 w 158"/>
                <a:gd name="T13" fmla="*/ 63 h 75"/>
                <a:gd name="T14" fmla="*/ 70 w 158"/>
                <a:gd name="T15" fmla="*/ 71 h 75"/>
                <a:gd name="T16" fmla="*/ 85 w 158"/>
                <a:gd name="T17" fmla="*/ 74 h 75"/>
                <a:gd name="T18" fmla="*/ 97 w 158"/>
                <a:gd name="T19" fmla="*/ 71 h 75"/>
                <a:gd name="T20" fmla="*/ 105 w 158"/>
                <a:gd name="T21" fmla="*/ 63 h 75"/>
                <a:gd name="T22" fmla="*/ 118 w 158"/>
                <a:gd name="T23" fmla="*/ 56 h 75"/>
                <a:gd name="T24" fmla="*/ 130 w 158"/>
                <a:gd name="T25" fmla="*/ 54 h 75"/>
                <a:gd name="T26" fmla="*/ 142 w 158"/>
                <a:gd name="T27" fmla="*/ 54 h 75"/>
                <a:gd name="T28" fmla="*/ 150 w 158"/>
                <a:gd name="T29" fmla="*/ 56 h 75"/>
                <a:gd name="T30" fmla="*/ 154 w 158"/>
                <a:gd name="T31" fmla="*/ 54 h 75"/>
                <a:gd name="T32" fmla="*/ 145 w 158"/>
                <a:gd name="T33" fmla="*/ 48 h 75"/>
                <a:gd name="T34" fmla="*/ 135 w 158"/>
                <a:gd name="T35" fmla="*/ 48 h 75"/>
                <a:gd name="T36" fmla="*/ 127 w 158"/>
                <a:gd name="T37" fmla="*/ 48 h 75"/>
                <a:gd name="T38" fmla="*/ 115 w 158"/>
                <a:gd name="T39" fmla="*/ 54 h 75"/>
                <a:gd name="T40" fmla="*/ 102 w 158"/>
                <a:gd name="T41" fmla="*/ 59 h 75"/>
                <a:gd name="T42" fmla="*/ 87 w 158"/>
                <a:gd name="T43" fmla="*/ 59 h 75"/>
                <a:gd name="T44" fmla="*/ 79 w 158"/>
                <a:gd name="T45" fmla="*/ 59 h 75"/>
                <a:gd name="T46" fmla="*/ 70 w 158"/>
                <a:gd name="T47" fmla="*/ 56 h 75"/>
                <a:gd name="T48" fmla="*/ 60 w 158"/>
                <a:gd name="T49" fmla="*/ 54 h 75"/>
                <a:gd name="T50" fmla="*/ 52 w 158"/>
                <a:gd name="T51" fmla="*/ 42 h 75"/>
                <a:gd name="T52" fmla="*/ 42 w 158"/>
                <a:gd name="T53" fmla="*/ 24 h 75"/>
                <a:gd name="T54" fmla="*/ 34 w 158"/>
                <a:gd name="T55" fmla="*/ 9 h 75"/>
                <a:gd name="T56" fmla="*/ 27 w 158"/>
                <a:gd name="T57" fmla="*/ 4 h 75"/>
                <a:gd name="T58" fmla="*/ 19 w 158"/>
                <a:gd name="T59" fmla="*/ 0 h 75"/>
                <a:gd name="T60" fmla="*/ 9 w 158"/>
                <a:gd name="T61" fmla="*/ 6 h 75"/>
                <a:gd name="T62" fmla="*/ 0 w 158"/>
                <a:gd name="T63" fmla="*/ 3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8" h="75">
                  <a:moveTo>
                    <a:pt x="0" y="33"/>
                  </a:moveTo>
                  <a:lnTo>
                    <a:pt x="4" y="30"/>
                  </a:lnTo>
                  <a:lnTo>
                    <a:pt x="12" y="27"/>
                  </a:lnTo>
                  <a:lnTo>
                    <a:pt x="15" y="27"/>
                  </a:lnTo>
                  <a:lnTo>
                    <a:pt x="22" y="27"/>
                  </a:lnTo>
                  <a:lnTo>
                    <a:pt x="27" y="27"/>
                  </a:lnTo>
                  <a:lnTo>
                    <a:pt x="30" y="27"/>
                  </a:lnTo>
                  <a:lnTo>
                    <a:pt x="37" y="30"/>
                  </a:lnTo>
                  <a:lnTo>
                    <a:pt x="37" y="33"/>
                  </a:lnTo>
                  <a:lnTo>
                    <a:pt x="42" y="36"/>
                  </a:lnTo>
                  <a:lnTo>
                    <a:pt x="45" y="42"/>
                  </a:lnTo>
                  <a:lnTo>
                    <a:pt x="49" y="48"/>
                  </a:lnTo>
                  <a:lnTo>
                    <a:pt x="52" y="54"/>
                  </a:lnTo>
                  <a:lnTo>
                    <a:pt x="57" y="63"/>
                  </a:lnTo>
                  <a:lnTo>
                    <a:pt x="64" y="66"/>
                  </a:lnTo>
                  <a:lnTo>
                    <a:pt x="70" y="71"/>
                  </a:lnTo>
                  <a:lnTo>
                    <a:pt x="75" y="74"/>
                  </a:lnTo>
                  <a:lnTo>
                    <a:pt x="85" y="74"/>
                  </a:lnTo>
                  <a:lnTo>
                    <a:pt x="90" y="74"/>
                  </a:lnTo>
                  <a:lnTo>
                    <a:pt x="97" y="71"/>
                  </a:lnTo>
                  <a:lnTo>
                    <a:pt x="102" y="68"/>
                  </a:lnTo>
                  <a:lnTo>
                    <a:pt x="105" y="63"/>
                  </a:lnTo>
                  <a:lnTo>
                    <a:pt x="112" y="59"/>
                  </a:lnTo>
                  <a:lnTo>
                    <a:pt x="118" y="56"/>
                  </a:lnTo>
                  <a:lnTo>
                    <a:pt x="124" y="54"/>
                  </a:lnTo>
                  <a:lnTo>
                    <a:pt x="130" y="54"/>
                  </a:lnTo>
                  <a:lnTo>
                    <a:pt x="133" y="54"/>
                  </a:lnTo>
                  <a:lnTo>
                    <a:pt x="142" y="54"/>
                  </a:lnTo>
                  <a:lnTo>
                    <a:pt x="148" y="56"/>
                  </a:lnTo>
                  <a:lnTo>
                    <a:pt x="150" y="56"/>
                  </a:lnTo>
                  <a:lnTo>
                    <a:pt x="157" y="59"/>
                  </a:lnTo>
                  <a:lnTo>
                    <a:pt x="154" y="54"/>
                  </a:lnTo>
                  <a:lnTo>
                    <a:pt x="150" y="51"/>
                  </a:lnTo>
                  <a:lnTo>
                    <a:pt x="145" y="48"/>
                  </a:lnTo>
                  <a:lnTo>
                    <a:pt x="142" y="48"/>
                  </a:lnTo>
                  <a:lnTo>
                    <a:pt x="135" y="48"/>
                  </a:lnTo>
                  <a:lnTo>
                    <a:pt x="133" y="48"/>
                  </a:lnTo>
                  <a:lnTo>
                    <a:pt x="127" y="48"/>
                  </a:lnTo>
                  <a:lnTo>
                    <a:pt x="124" y="51"/>
                  </a:lnTo>
                  <a:lnTo>
                    <a:pt x="115" y="54"/>
                  </a:lnTo>
                  <a:lnTo>
                    <a:pt x="105" y="59"/>
                  </a:lnTo>
                  <a:lnTo>
                    <a:pt x="102" y="59"/>
                  </a:lnTo>
                  <a:lnTo>
                    <a:pt x="97" y="59"/>
                  </a:lnTo>
                  <a:lnTo>
                    <a:pt x="87" y="59"/>
                  </a:lnTo>
                  <a:lnTo>
                    <a:pt x="82" y="63"/>
                  </a:lnTo>
                  <a:lnTo>
                    <a:pt x="79" y="59"/>
                  </a:lnTo>
                  <a:lnTo>
                    <a:pt x="72" y="59"/>
                  </a:lnTo>
                  <a:lnTo>
                    <a:pt x="70" y="56"/>
                  </a:lnTo>
                  <a:lnTo>
                    <a:pt x="64" y="56"/>
                  </a:lnTo>
                  <a:lnTo>
                    <a:pt x="60" y="54"/>
                  </a:lnTo>
                  <a:lnTo>
                    <a:pt x="57" y="48"/>
                  </a:lnTo>
                  <a:lnTo>
                    <a:pt x="52" y="42"/>
                  </a:lnTo>
                  <a:lnTo>
                    <a:pt x="45" y="33"/>
                  </a:lnTo>
                  <a:lnTo>
                    <a:pt x="42" y="24"/>
                  </a:lnTo>
                  <a:lnTo>
                    <a:pt x="37" y="12"/>
                  </a:lnTo>
                  <a:lnTo>
                    <a:pt x="34" y="9"/>
                  </a:lnTo>
                  <a:lnTo>
                    <a:pt x="30" y="4"/>
                  </a:lnTo>
                  <a:lnTo>
                    <a:pt x="27" y="4"/>
                  </a:lnTo>
                  <a:lnTo>
                    <a:pt x="24" y="0"/>
                  </a:lnTo>
                  <a:lnTo>
                    <a:pt x="19" y="0"/>
                  </a:lnTo>
                  <a:lnTo>
                    <a:pt x="15" y="4"/>
                  </a:lnTo>
                  <a:lnTo>
                    <a:pt x="9" y="6"/>
                  </a:lnTo>
                  <a:lnTo>
                    <a:pt x="7" y="9"/>
                  </a:lnTo>
                  <a:lnTo>
                    <a:pt x="0" y="33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79" name="Freeform 31"/>
            <p:cNvSpPr>
              <a:spLocks/>
            </p:cNvSpPr>
            <p:nvPr/>
          </p:nvSpPr>
          <p:spPr bwMode="ltGray">
            <a:xfrm>
              <a:off x="148" y="3372"/>
              <a:ext cx="160" cy="73"/>
            </a:xfrm>
            <a:custGeom>
              <a:avLst/>
              <a:gdLst>
                <a:gd name="T0" fmla="*/ 7 w 160"/>
                <a:gd name="T1" fmla="*/ 27 h 73"/>
                <a:gd name="T2" fmla="*/ 15 w 160"/>
                <a:gd name="T3" fmla="*/ 24 h 73"/>
                <a:gd name="T4" fmla="*/ 28 w 160"/>
                <a:gd name="T5" fmla="*/ 24 h 73"/>
                <a:gd name="T6" fmla="*/ 37 w 160"/>
                <a:gd name="T7" fmla="*/ 30 h 73"/>
                <a:gd name="T8" fmla="*/ 43 w 160"/>
                <a:gd name="T9" fmla="*/ 36 h 73"/>
                <a:gd name="T10" fmla="*/ 50 w 160"/>
                <a:gd name="T11" fmla="*/ 49 h 73"/>
                <a:gd name="T12" fmla="*/ 58 w 160"/>
                <a:gd name="T13" fmla="*/ 60 h 73"/>
                <a:gd name="T14" fmla="*/ 70 w 160"/>
                <a:gd name="T15" fmla="*/ 69 h 73"/>
                <a:gd name="T16" fmla="*/ 86 w 160"/>
                <a:gd name="T17" fmla="*/ 72 h 73"/>
                <a:gd name="T18" fmla="*/ 98 w 160"/>
                <a:gd name="T19" fmla="*/ 72 h 73"/>
                <a:gd name="T20" fmla="*/ 107 w 160"/>
                <a:gd name="T21" fmla="*/ 64 h 73"/>
                <a:gd name="T22" fmla="*/ 119 w 160"/>
                <a:gd name="T23" fmla="*/ 57 h 73"/>
                <a:gd name="T24" fmla="*/ 131 w 160"/>
                <a:gd name="T25" fmla="*/ 54 h 73"/>
                <a:gd name="T26" fmla="*/ 144 w 160"/>
                <a:gd name="T27" fmla="*/ 54 h 73"/>
                <a:gd name="T28" fmla="*/ 152 w 160"/>
                <a:gd name="T29" fmla="*/ 57 h 73"/>
                <a:gd name="T30" fmla="*/ 156 w 160"/>
                <a:gd name="T31" fmla="*/ 54 h 73"/>
                <a:gd name="T32" fmla="*/ 147 w 160"/>
                <a:gd name="T33" fmla="*/ 49 h 73"/>
                <a:gd name="T34" fmla="*/ 137 w 160"/>
                <a:gd name="T35" fmla="*/ 45 h 73"/>
                <a:gd name="T36" fmla="*/ 129 w 160"/>
                <a:gd name="T37" fmla="*/ 49 h 73"/>
                <a:gd name="T38" fmla="*/ 116 w 160"/>
                <a:gd name="T39" fmla="*/ 54 h 73"/>
                <a:gd name="T40" fmla="*/ 104 w 160"/>
                <a:gd name="T41" fmla="*/ 60 h 73"/>
                <a:gd name="T42" fmla="*/ 89 w 160"/>
                <a:gd name="T43" fmla="*/ 60 h 73"/>
                <a:gd name="T44" fmla="*/ 80 w 160"/>
                <a:gd name="T45" fmla="*/ 60 h 73"/>
                <a:gd name="T46" fmla="*/ 70 w 160"/>
                <a:gd name="T47" fmla="*/ 57 h 73"/>
                <a:gd name="T48" fmla="*/ 61 w 160"/>
                <a:gd name="T49" fmla="*/ 51 h 73"/>
                <a:gd name="T50" fmla="*/ 52 w 160"/>
                <a:gd name="T51" fmla="*/ 39 h 73"/>
                <a:gd name="T52" fmla="*/ 43 w 160"/>
                <a:gd name="T53" fmla="*/ 24 h 73"/>
                <a:gd name="T54" fmla="*/ 34 w 160"/>
                <a:gd name="T55" fmla="*/ 7 h 73"/>
                <a:gd name="T56" fmla="*/ 28 w 160"/>
                <a:gd name="T57" fmla="*/ 0 h 73"/>
                <a:gd name="T58" fmla="*/ 22 w 160"/>
                <a:gd name="T59" fmla="*/ 0 h 73"/>
                <a:gd name="T60" fmla="*/ 10 w 160"/>
                <a:gd name="T61" fmla="*/ 4 h 73"/>
                <a:gd name="T62" fmla="*/ 0 w 160"/>
                <a:gd name="T63" fmla="*/ 3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0" h="73">
                  <a:moveTo>
                    <a:pt x="0" y="30"/>
                  </a:moveTo>
                  <a:lnTo>
                    <a:pt x="7" y="27"/>
                  </a:lnTo>
                  <a:lnTo>
                    <a:pt x="12" y="24"/>
                  </a:lnTo>
                  <a:lnTo>
                    <a:pt x="15" y="24"/>
                  </a:lnTo>
                  <a:lnTo>
                    <a:pt x="22" y="24"/>
                  </a:lnTo>
                  <a:lnTo>
                    <a:pt x="28" y="24"/>
                  </a:lnTo>
                  <a:lnTo>
                    <a:pt x="30" y="27"/>
                  </a:lnTo>
                  <a:lnTo>
                    <a:pt x="37" y="30"/>
                  </a:lnTo>
                  <a:lnTo>
                    <a:pt x="40" y="30"/>
                  </a:lnTo>
                  <a:lnTo>
                    <a:pt x="43" y="36"/>
                  </a:lnTo>
                  <a:lnTo>
                    <a:pt x="46" y="42"/>
                  </a:lnTo>
                  <a:lnTo>
                    <a:pt x="50" y="49"/>
                  </a:lnTo>
                  <a:lnTo>
                    <a:pt x="55" y="54"/>
                  </a:lnTo>
                  <a:lnTo>
                    <a:pt x="58" y="60"/>
                  </a:lnTo>
                  <a:lnTo>
                    <a:pt x="65" y="66"/>
                  </a:lnTo>
                  <a:lnTo>
                    <a:pt x="70" y="69"/>
                  </a:lnTo>
                  <a:lnTo>
                    <a:pt x="80" y="72"/>
                  </a:lnTo>
                  <a:lnTo>
                    <a:pt x="86" y="72"/>
                  </a:lnTo>
                  <a:lnTo>
                    <a:pt x="91" y="72"/>
                  </a:lnTo>
                  <a:lnTo>
                    <a:pt x="98" y="72"/>
                  </a:lnTo>
                  <a:lnTo>
                    <a:pt x="104" y="66"/>
                  </a:lnTo>
                  <a:lnTo>
                    <a:pt x="107" y="64"/>
                  </a:lnTo>
                  <a:lnTo>
                    <a:pt x="113" y="60"/>
                  </a:lnTo>
                  <a:lnTo>
                    <a:pt x="119" y="57"/>
                  </a:lnTo>
                  <a:lnTo>
                    <a:pt x="126" y="54"/>
                  </a:lnTo>
                  <a:lnTo>
                    <a:pt x="131" y="54"/>
                  </a:lnTo>
                  <a:lnTo>
                    <a:pt x="137" y="54"/>
                  </a:lnTo>
                  <a:lnTo>
                    <a:pt x="144" y="54"/>
                  </a:lnTo>
                  <a:lnTo>
                    <a:pt x="149" y="54"/>
                  </a:lnTo>
                  <a:lnTo>
                    <a:pt x="152" y="57"/>
                  </a:lnTo>
                  <a:lnTo>
                    <a:pt x="159" y="60"/>
                  </a:lnTo>
                  <a:lnTo>
                    <a:pt x="156" y="54"/>
                  </a:lnTo>
                  <a:lnTo>
                    <a:pt x="152" y="51"/>
                  </a:lnTo>
                  <a:lnTo>
                    <a:pt x="147" y="49"/>
                  </a:lnTo>
                  <a:lnTo>
                    <a:pt x="144" y="45"/>
                  </a:lnTo>
                  <a:lnTo>
                    <a:pt x="137" y="45"/>
                  </a:lnTo>
                  <a:lnTo>
                    <a:pt x="134" y="45"/>
                  </a:lnTo>
                  <a:lnTo>
                    <a:pt x="129" y="49"/>
                  </a:lnTo>
                  <a:lnTo>
                    <a:pt x="126" y="49"/>
                  </a:lnTo>
                  <a:lnTo>
                    <a:pt x="116" y="54"/>
                  </a:lnTo>
                  <a:lnTo>
                    <a:pt x="107" y="57"/>
                  </a:lnTo>
                  <a:lnTo>
                    <a:pt x="104" y="60"/>
                  </a:lnTo>
                  <a:lnTo>
                    <a:pt x="98" y="60"/>
                  </a:lnTo>
                  <a:lnTo>
                    <a:pt x="89" y="60"/>
                  </a:lnTo>
                  <a:lnTo>
                    <a:pt x="83" y="60"/>
                  </a:lnTo>
                  <a:lnTo>
                    <a:pt x="80" y="60"/>
                  </a:lnTo>
                  <a:lnTo>
                    <a:pt x="73" y="60"/>
                  </a:lnTo>
                  <a:lnTo>
                    <a:pt x="70" y="57"/>
                  </a:lnTo>
                  <a:lnTo>
                    <a:pt x="65" y="54"/>
                  </a:lnTo>
                  <a:lnTo>
                    <a:pt x="61" y="51"/>
                  </a:lnTo>
                  <a:lnTo>
                    <a:pt x="58" y="49"/>
                  </a:lnTo>
                  <a:lnTo>
                    <a:pt x="52" y="39"/>
                  </a:lnTo>
                  <a:lnTo>
                    <a:pt x="46" y="34"/>
                  </a:lnTo>
                  <a:lnTo>
                    <a:pt x="43" y="24"/>
                  </a:lnTo>
                  <a:lnTo>
                    <a:pt x="37" y="12"/>
                  </a:lnTo>
                  <a:lnTo>
                    <a:pt x="34" y="7"/>
                  </a:lnTo>
                  <a:lnTo>
                    <a:pt x="30" y="4"/>
                  </a:lnTo>
                  <a:lnTo>
                    <a:pt x="28" y="0"/>
                  </a:lnTo>
                  <a:lnTo>
                    <a:pt x="25" y="0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10" y="4"/>
                  </a:lnTo>
                  <a:lnTo>
                    <a:pt x="7" y="7"/>
                  </a:lnTo>
                  <a:lnTo>
                    <a:pt x="0" y="3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80" name="Freeform 32"/>
            <p:cNvSpPr>
              <a:spLocks/>
            </p:cNvSpPr>
            <p:nvPr/>
          </p:nvSpPr>
          <p:spPr bwMode="ltGray">
            <a:xfrm>
              <a:off x="4006" y="3905"/>
              <a:ext cx="158" cy="75"/>
            </a:xfrm>
            <a:custGeom>
              <a:avLst/>
              <a:gdLst>
                <a:gd name="T0" fmla="*/ 6 w 158"/>
                <a:gd name="T1" fmla="*/ 30 h 75"/>
                <a:gd name="T2" fmla="*/ 15 w 158"/>
                <a:gd name="T3" fmla="*/ 27 h 75"/>
                <a:gd name="T4" fmla="*/ 27 w 158"/>
                <a:gd name="T5" fmla="*/ 27 h 75"/>
                <a:gd name="T6" fmla="*/ 36 w 158"/>
                <a:gd name="T7" fmla="*/ 30 h 75"/>
                <a:gd name="T8" fmla="*/ 43 w 158"/>
                <a:gd name="T9" fmla="*/ 35 h 75"/>
                <a:gd name="T10" fmla="*/ 48 w 158"/>
                <a:gd name="T11" fmla="*/ 47 h 75"/>
                <a:gd name="T12" fmla="*/ 58 w 158"/>
                <a:gd name="T13" fmla="*/ 62 h 75"/>
                <a:gd name="T14" fmla="*/ 69 w 158"/>
                <a:gd name="T15" fmla="*/ 71 h 75"/>
                <a:gd name="T16" fmla="*/ 84 w 158"/>
                <a:gd name="T17" fmla="*/ 74 h 75"/>
                <a:gd name="T18" fmla="*/ 96 w 158"/>
                <a:gd name="T19" fmla="*/ 71 h 75"/>
                <a:gd name="T20" fmla="*/ 106 w 158"/>
                <a:gd name="T21" fmla="*/ 62 h 75"/>
                <a:gd name="T22" fmla="*/ 118 w 158"/>
                <a:gd name="T23" fmla="*/ 56 h 75"/>
                <a:gd name="T24" fmla="*/ 130 w 158"/>
                <a:gd name="T25" fmla="*/ 54 h 75"/>
                <a:gd name="T26" fmla="*/ 142 w 158"/>
                <a:gd name="T27" fmla="*/ 54 h 75"/>
                <a:gd name="T28" fmla="*/ 151 w 158"/>
                <a:gd name="T29" fmla="*/ 56 h 75"/>
                <a:gd name="T30" fmla="*/ 154 w 158"/>
                <a:gd name="T31" fmla="*/ 54 h 75"/>
                <a:gd name="T32" fmla="*/ 145 w 158"/>
                <a:gd name="T33" fmla="*/ 47 h 75"/>
                <a:gd name="T34" fmla="*/ 136 w 158"/>
                <a:gd name="T35" fmla="*/ 47 h 75"/>
                <a:gd name="T36" fmla="*/ 127 w 158"/>
                <a:gd name="T37" fmla="*/ 47 h 75"/>
                <a:gd name="T38" fmla="*/ 114 w 158"/>
                <a:gd name="T39" fmla="*/ 54 h 75"/>
                <a:gd name="T40" fmla="*/ 103 w 158"/>
                <a:gd name="T41" fmla="*/ 59 h 75"/>
                <a:gd name="T42" fmla="*/ 91 w 158"/>
                <a:gd name="T43" fmla="*/ 62 h 75"/>
                <a:gd name="T44" fmla="*/ 79 w 158"/>
                <a:gd name="T45" fmla="*/ 62 h 75"/>
                <a:gd name="T46" fmla="*/ 69 w 158"/>
                <a:gd name="T47" fmla="*/ 56 h 75"/>
                <a:gd name="T48" fmla="*/ 61 w 158"/>
                <a:gd name="T49" fmla="*/ 54 h 75"/>
                <a:gd name="T50" fmla="*/ 51 w 158"/>
                <a:gd name="T51" fmla="*/ 42 h 75"/>
                <a:gd name="T52" fmla="*/ 43 w 158"/>
                <a:gd name="T53" fmla="*/ 24 h 75"/>
                <a:gd name="T54" fmla="*/ 36 w 158"/>
                <a:gd name="T55" fmla="*/ 9 h 75"/>
                <a:gd name="T56" fmla="*/ 27 w 158"/>
                <a:gd name="T57" fmla="*/ 3 h 75"/>
                <a:gd name="T58" fmla="*/ 18 w 158"/>
                <a:gd name="T59" fmla="*/ 0 h 75"/>
                <a:gd name="T60" fmla="*/ 9 w 158"/>
                <a:gd name="T61" fmla="*/ 3 h 75"/>
                <a:gd name="T62" fmla="*/ 0 w 158"/>
                <a:gd name="T63" fmla="*/ 3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8" h="75">
                  <a:moveTo>
                    <a:pt x="0" y="32"/>
                  </a:moveTo>
                  <a:lnTo>
                    <a:pt x="6" y="30"/>
                  </a:lnTo>
                  <a:lnTo>
                    <a:pt x="12" y="27"/>
                  </a:lnTo>
                  <a:lnTo>
                    <a:pt x="15" y="27"/>
                  </a:lnTo>
                  <a:lnTo>
                    <a:pt x="21" y="27"/>
                  </a:lnTo>
                  <a:lnTo>
                    <a:pt x="27" y="27"/>
                  </a:lnTo>
                  <a:lnTo>
                    <a:pt x="30" y="27"/>
                  </a:lnTo>
                  <a:lnTo>
                    <a:pt x="36" y="30"/>
                  </a:lnTo>
                  <a:lnTo>
                    <a:pt x="39" y="32"/>
                  </a:lnTo>
                  <a:lnTo>
                    <a:pt x="43" y="35"/>
                  </a:lnTo>
                  <a:lnTo>
                    <a:pt x="48" y="44"/>
                  </a:lnTo>
                  <a:lnTo>
                    <a:pt x="48" y="47"/>
                  </a:lnTo>
                  <a:lnTo>
                    <a:pt x="54" y="54"/>
                  </a:lnTo>
                  <a:lnTo>
                    <a:pt x="58" y="62"/>
                  </a:lnTo>
                  <a:lnTo>
                    <a:pt x="63" y="65"/>
                  </a:lnTo>
                  <a:lnTo>
                    <a:pt x="69" y="71"/>
                  </a:lnTo>
                  <a:lnTo>
                    <a:pt x="76" y="74"/>
                  </a:lnTo>
                  <a:lnTo>
                    <a:pt x="84" y="74"/>
                  </a:lnTo>
                  <a:lnTo>
                    <a:pt x="91" y="74"/>
                  </a:lnTo>
                  <a:lnTo>
                    <a:pt x="96" y="71"/>
                  </a:lnTo>
                  <a:lnTo>
                    <a:pt x="103" y="68"/>
                  </a:lnTo>
                  <a:lnTo>
                    <a:pt x="106" y="62"/>
                  </a:lnTo>
                  <a:lnTo>
                    <a:pt x="112" y="62"/>
                  </a:lnTo>
                  <a:lnTo>
                    <a:pt x="118" y="56"/>
                  </a:lnTo>
                  <a:lnTo>
                    <a:pt x="124" y="54"/>
                  </a:lnTo>
                  <a:lnTo>
                    <a:pt x="130" y="54"/>
                  </a:lnTo>
                  <a:lnTo>
                    <a:pt x="136" y="54"/>
                  </a:lnTo>
                  <a:lnTo>
                    <a:pt x="142" y="54"/>
                  </a:lnTo>
                  <a:lnTo>
                    <a:pt x="148" y="56"/>
                  </a:lnTo>
                  <a:lnTo>
                    <a:pt x="151" y="56"/>
                  </a:lnTo>
                  <a:lnTo>
                    <a:pt x="157" y="59"/>
                  </a:lnTo>
                  <a:lnTo>
                    <a:pt x="154" y="54"/>
                  </a:lnTo>
                  <a:lnTo>
                    <a:pt x="151" y="50"/>
                  </a:lnTo>
                  <a:lnTo>
                    <a:pt x="145" y="47"/>
                  </a:lnTo>
                  <a:lnTo>
                    <a:pt x="142" y="47"/>
                  </a:lnTo>
                  <a:lnTo>
                    <a:pt x="136" y="47"/>
                  </a:lnTo>
                  <a:lnTo>
                    <a:pt x="133" y="47"/>
                  </a:lnTo>
                  <a:lnTo>
                    <a:pt x="127" y="47"/>
                  </a:lnTo>
                  <a:lnTo>
                    <a:pt x="124" y="47"/>
                  </a:lnTo>
                  <a:lnTo>
                    <a:pt x="114" y="54"/>
                  </a:lnTo>
                  <a:lnTo>
                    <a:pt x="106" y="59"/>
                  </a:lnTo>
                  <a:lnTo>
                    <a:pt x="103" y="59"/>
                  </a:lnTo>
                  <a:lnTo>
                    <a:pt x="96" y="59"/>
                  </a:lnTo>
                  <a:lnTo>
                    <a:pt x="91" y="62"/>
                  </a:lnTo>
                  <a:lnTo>
                    <a:pt x="81" y="62"/>
                  </a:lnTo>
                  <a:lnTo>
                    <a:pt x="79" y="62"/>
                  </a:lnTo>
                  <a:lnTo>
                    <a:pt x="73" y="59"/>
                  </a:lnTo>
                  <a:lnTo>
                    <a:pt x="69" y="56"/>
                  </a:lnTo>
                  <a:lnTo>
                    <a:pt x="63" y="56"/>
                  </a:lnTo>
                  <a:lnTo>
                    <a:pt x="61" y="54"/>
                  </a:lnTo>
                  <a:lnTo>
                    <a:pt x="58" y="47"/>
                  </a:lnTo>
                  <a:lnTo>
                    <a:pt x="51" y="42"/>
                  </a:lnTo>
                  <a:lnTo>
                    <a:pt x="45" y="32"/>
                  </a:lnTo>
                  <a:lnTo>
                    <a:pt x="43" y="24"/>
                  </a:lnTo>
                  <a:lnTo>
                    <a:pt x="36" y="12"/>
                  </a:lnTo>
                  <a:lnTo>
                    <a:pt x="36" y="9"/>
                  </a:lnTo>
                  <a:lnTo>
                    <a:pt x="30" y="3"/>
                  </a:lnTo>
                  <a:lnTo>
                    <a:pt x="27" y="3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5" y="3"/>
                  </a:lnTo>
                  <a:lnTo>
                    <a:pt x="9" y="3"/>
                  </a:lnTo>
                  <a:lnTo>
                    <a:pt x="6" y="9"/>
                  </a:lnTo>
                  <a:lnTo>
                    <a:pt x="0" y="32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81" name="Freeform 33"/>
            <p:cNvSpPr>
              <a:spLocks/>
            </p:cNvSpPr>
            <p:nvPr/>
          </p:nvSpPr>
          <p:spPr bwMode="ltGray">
            <a:xfrm>
              <a:off x="954" y="220"/>
              <a:ext cx="158" cy="73"/>
            </a:xfrm>
            <a:custGeom>
              <a:avLst/>
              <a:gdLst>
                <a:gd name="T0" fmla="*/ 7 w 158"/>
                <a:gd name="T1" fmla="*/ 27 h 73"/>
                <a:gd name="T2" fmla="*/ 15 w 158"/>
                <a:gd name="T3" fmla="*/ 24 h 73"/>
                <a:gd name="T4" fmla="*/ 27 w 158"/>
                <a:gd name="T5" fmla="*/ 27 h 73"/>
                <a:gd name="T6" fmla="*/ 37 w 158"/>
                <a:gd name="T7" fmla="*/ 30 h 73"/>
                <a:gd name="T8" fmla="*/ 42 w 158"/>
                <a:gd name="T9" fmla="*/ 36 h 73"/>
                <a:gd name="T10" fmla="*/ 48 w 158"/>
                <a:gd name="T11" fmla="*/ 48 h 73"/>
                <a:gd name="T12" fmla="*/ 60 w 158"/>
                <a:gd name="T13" fmla="*/ 63 h 73"/>
                <a:gd name="T14" fmla="*/ 72 w 158"/>
                <a:gd name="T15" fmla="*/ 69 h 73"/>
                <a:gd name="T16" fmla="*/ 85 w 158"/>
                <a:gd name="T17" fmla="*/ 72 h 73"/>
                <a:gd name="T18" fmla="*/ 97 w 158"/>
                <a:gd name="T19" fmla="*/ 72 h 73"/>
                <a:gd name="T20" fmla="*/ 105 w 158"/>
                <a:gd name="T21" fmla="*/ 63 h 73"/>
                <a:gd name="T22" fmla="*/ 118 w 158"/>
                <a:gd name="T23" fmla="*/ 57 h 73"/>
                <a:gd name="T24" fmla="*/ 130 w 158"/>
                <a:gd name="T25" fmla="*/ 54 h 73"/>
                <a:gd name="T26" fmla="*/ 142 w 158"/>
                <a:gd name="T27" fmla="*/ 54 h 73"/>
                <a:gd name="T28" fmla="*/ 150 w 158"/>
                <a:gd name="T29" fmla="*/ 57 h 73"/>
                <a:gd name="T30" fmla="*/ 153 w 158"/>
                <a:gd name="T31" fmla="*/ 54 h 73"/>
                <a:gd name="T32" fmla="*/ 148 w 158"/>
                <a:gd name="T33" fmla="*/ 48 h 73"/>
                <a:gd name="T34" fmla="*/ 138 w 158"/>
                <a:gd name="T35" fmla="*/ 45 h 73"/>
                <a:gd name="T36" fmla="*/ 127 w 158"/>
                <a:gd name="T37" fmla="*/ 48 h 73"/>
                <a:gd name="T38" fmla="*/ 115 w 158"/>
                <a:gd name="T39" fmla="*/ 54 h 73"/>
                <a:gd name="T40" fmla="*/ 102 w 158"/>
                <a:gd name="T41" fmla="*/ 60 h 73"/>
                <a:gd name="T42" fmla="*/ 90 w 158"/>
                <a:gd name="T43" fmla="*/ 60 h 73"/>
                <a:gd name="T44" fmla="*/ 78 w 158"/>
                <a:gd name="T45" fmla="*/ 60 h 73"/>
                <a:gd name="T46" fmla="*/ 70 w 158"/>
                <a:gd name="T47" fmla="*/ 57 h 73"/>
                <a:gd name="T48" fmla="*/ 60 w 158"/>
                <a:gd name="T49" fmla="*/ 51 h 73"/>
                <a:gd name="T50" fmla="*/ 52 w 158"/>
                <a:gd name="T51" fmla="*/ 39 h 73"/>
                <a:gd name="T52" fmla="*/ 42 w 158"/>
                <a:gd name="T53" fmla="*/ 24 h 73"/>
                <a:gd name="T54" fmla="*/ 37 w 158"/>
                <a:gd name="T55" fmla="*/ 7 h 73"/>
                <a:gd name="T56" fmla="*/ 27 w 158"/>
                <a:gd name="T57" fmla="*/ 0 h 73"/>
                <a:gd name="T58" fmla="*/ 22 w 158"/>
                <a:gd name="T59" fmla="*/ 0 h 73"/>
                <a:gd name="T60" fmla="*/ 12 w 158"/>
                <a:gd name="T61" fmla="*/ 3 h 73"/>
                <a:gd name="T62" fmla="*/ 0 w 158"/>
                <a:gd name="T63" fmla="*/ 3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8" h="73">
                  <a:moveTo>
                    <a:pt x="0" y="30"/>
                  </a:moveTo>
                  <a:lnTo>
                    <a:pt x="7" y="27"/>
                  </a:lnTo>
                  <a:lnTo>
                    <a:pt x="12" y="24"/>
                  </a:lnTo>
                  <a:lnTo>
                    <a:pt x="15" y="24"/>
                  </a:lnTo>
                  <a:lnTo>
                    <a:pt x="22" y="24"/>
                  </a:lnTo>
                  <a:lnTo>
                    <a:pt x="27" y="27"/>
                  </a:lnTo>
                  <a:lnTo>
                    <a:pt x="33" y="27"/>
                  </a:lnTo>
                  <a:lnTo>
                    <a:pt x="37" y="30"/>
                  </a:lnTo>
                  <a:lnTo>
                    <a:pt x="39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55" y="54"/>
                  </a:lnTo>
                  <a:lnTo>
                    <a:pt x="60" y="63"/>
                  </a:lnTo>
                  <a:lnTo>
                    <a:pt x="67" y="66"/>
                  </a:lnTo>
                  <a:lnTo>
                    <a:pt x="72" y="69"/>
                  </a:lnTo>
                  <a:lnTo>
                    <a:pt x="78" y="72"/>
                  </a:lnTo>
                  <a:lnTo>
                    <a:pt x="85" y="72"/>
                  </a:lnTo>
                  <a:lnTo>
                    <a:pt x="90" y="72"/>
                  </a:lnTo>
                  <a:lnTo>
                    <a:pt x="97" y="72"/>
                  </a:lnTo>
                  <a:lnTo>
                    <a:pt x="102" y="66"/>
                  </a:lnTo>
                  <a:lnTo>
                    <a:pt x="105" y="63"/>
                  </a:lnTo>
                  <a:lnTo>
                    <a:pt x="112" y="60"/>
                  </a:lnTo>
                  <a:lnTo>
                    <a:pt x="118" y="57"/>
                  </a:lnTo>
                  <a:lnTo>
                    <a:pt x="123" y="54"/>
                  </a:lnTo>
                  <a:lnTo>
                    <a:pt x="130" y="54"/>
                  </a:lnTo>
                  <a:lnTo>
                    <a:pt x="135" y="54"/>
                  </a:lnTo>
                  <a:lnTo>
                    <a:pt x="142" y="54"/>
                  </a:lnTo>
                  <a:lnTo>
                    <a:pt x="148" y="54"/>
                  </a:lnTo>
                  <a:lnTo>
                    <a:pt x="150" y="57"/>
                  </a:lnTo>
                  <a:lnTo>
                    <a:pt x="157" y="60"/>
                  </a:lnTo>
                  <a:lnTo>
                    <a:pt x="153" y="54"/>
                  </a:lnTo>
                  <a:lnTo>
                    <a:pt x="150" y="51"/>
                  </a:lnTo>
                  <a:lnTo>
                    <a:pt x="148" y="48"/>
                  </a:lnTo>
                  <a:lnTo>
                    <a:pt x="142" y="48"/>
                  </a:lnTo>
                  <a:lnTo>
                    <a:pt x="138" y="45"/>
                  </a:lnTo>
                  <a:lnTo>
                    <a:pt x="133" y="45"/>
                  </a:lnTo>
                  <a:lnTo>
                    <a:pt x="127" y="48"/>
                  </a:lnTo>
                  <a:lnTo>
                    <a:pt x="123" y="48"/>
                  </a:lnTo>
                  <a:lnTo>
                    <a:pt x="115" y="54"/>
                  </a:lnTo>
                  <a:lnTo>
                    <a:pt x="105" y="57"/>
                  </a:lnTo>
                  <a:lnTo>
                    <a:pt x="102" y="60"/>
                  </a:lnTo>
                  <a:lnTo>
                    <a:pt x="100" y="60"/>
                  </a:lnTo>
                  <a:lnTo>
                    <a:pt x="90" y="60"/>
                  </a:lnTo>
                  <a:lnTo>
                    <a:pt x="85" y="60"/>
                  </a:lnTo>
                  <a:lnTo>
                    <a:pt x="78" y="60"/>
                  </a:lnTo>
                  <a:lnTo>
                    <a:pt x="72" y="60"/>
                  </a:lnTo>
                  <a:lnTo>
                    <a:pt x="70" y="57"/>
                  </a:lnTo>
                  <a:lnTo>
                    <a:pt x="63" y="54"/>
                  </a:lnTo>
                  <a:lnTo>
                    <a:pt x="60" y="51"/>
                  </a:lnTo>
                  <a:lnTo>
                    <a:pt x="57" y="48"/>
                  </a:lnTo>
                  <a:lnTo>
                    <a:pt x="52" y="39"/>
                  </a:lnTo>
                  <a:lnTo>
                    <a:pt x="48" y="33"/>
                  </a:lnTo>
                  <a:lnTo>
                    <a:pt x="42" y="24"/>
                  </a:lnTo>
                  <a:lnTo>
                    <a:pt x="39" y="12"/>
                  </a:lnTo>
                  <a:lnTo>
                    <a:pt x="37" y="7"/>
                  </a:lnTo>
                  <a:lnTo>
                    <a:pt x="30" y="3"/>
                  </a:lnTo>
                  <a:lnTo>
                    <a:pt x="27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12" y="3"/>
                  </a:lnTo>
                  <a:lnTo>
                    <a:pt x="7" y="7"/>
                  </a:lnTo>
                  <a:lnTo>
                    <a:pt x="0" y="3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82" name="Freeform 34"/>
            <p:cNvSpPr>
              <a:spLocks/>
            </p:cNvSpPr>
            <p:nvPr/>
          </p:nvSpPr>
          <p:spPr bwMode="ltGray">
            <a:xfrm>
              <a:off x="4097" y="136"/>
              <a:ext cx="156" cy="74"/>
            </a:xfrm>
            <a:custGeom>
              <a:avLst/>
              <a:gdLst>
                <a:gd name="T0" fmla="*/ 0 w 156"/>
                <a:gd name="T1" fmla="*/ 43 h 74"/>
                <a:gd name="T2" fmla="*/ 4 w 156"/>
                <a:gd name="T3" fmla="*/ 46 h 74"/>
                <a:gd name="T4" fmla="*/ 9 w 156"/>
                <a:gd name="T5" fmla="*/ 48 h 74"/>
                <a:gd name="T6" fmla="*/ 15 w 156"/>
                <a:gd name="T7" fmla="*/ 48 h 74"/>
                <a:gd name="T8" fmla="*/ 22 w 156"/>
                <a:gd name="T9" fmla="*/ 48 h 74"/>
                <a:gd name="T10" fmla="*/ 27 w 156"/>
                <a:gd name="T11" fmla="*/ 48 h 74"/>
                <a:gd name="T12" fmla="*/ 30 w 156"/>
                <a:gd name="T13" fmla="*/ 46 h 74"/>
                <a:gd name="T14" fmla="*/ 37 w 156"/>
                <a:gd name="T15" fmla="*/ 43 h 74"/>
                <a:gd name="T16" fmla="*/ 43 w 156"/>
                <a:gd name="T17" fmla="*/ 37 h 74"/>
                <a:gd name="T18" fmla="*/ 45 w 156"/>
                <a:gd name="T19" fmla="*/ 30 h 74"/>
                <a:gd name="T20" fmla="*/ 49 w 156"/>
                <a:gd name="T21" fmla="*/ 25 h 74"/>
                <a:gd name="T22" fmla="*/ 52 w 156"/>
                <a:gd name="T23" fmla="*/ 18 h 74"/>
                <a:gd name="T24" fmla="*/ 58 w 156"/>
                <a:gd name="T25" fmla="*/ 12 h 74"/>
                <a:gd name="T26" fmla="*/ 64 w 156"/>
                <a:gd name="T27" fmla="*/ 7 h 74"/>
                <a:gd name="T28" fmla="*/ 70 w 156"/>
                <a:gd name="T29" fmla="*/ 3 h 74"/>
                <a:gd name="T30" fmla="*/ 76 w 156"/>
                <a:gd name="T31" fmla="*/ 0 h 74"/>
                <a:gd name="T32" fmla="*/ 85 w 156"/>
                <a:gd name="T33" fmla="*/ 0 h 74"/>
                <a:gd name="T34" fmla="*/ 91 w 156"/>
                <a:gd name="T35" fmla="*/ 0 h 74"/>
                <a:gd name="T36" fmla="*/ 95 w 156"/>
                <a:gd name="T37" fmla="*/ 0 h 74"/>
                <a:gd name="T38" fmla="*/ 100 w 156"/>
                <a:gd name="T39" fmla="*/ 7 h 74"/>
                <a:gd name="T40" fmla="*/ 106 w 156"/>
                <a:gd name="T41" fmla="*/ 9 h 74"/>
                <a:gd name="T42" fmla="*/ 110 w 156"/>
                <a:gd name="T43" fmla="*/ 12 h 74"/>
                <a:gd name="T44" fmla="*/ 118 w 156"/>
                <a:gd name="T45" fmla="*/ 15 h 74"/>
                <a:gd name="T46" fmla="*/ 125 w 156"/>
                <a:gd name="T47" fmla="*/ 18 h 74"/>
                <a:gd name="T48" fmla="*/ 130 w 156"/>
                <a:gd name="T49" fmla="*/ 18 h 74"/>
                <a:gd name="T50" fmla="*/ 136 w 156"/>
                <a:gd name="T51" fmla="*/ 18 h 74"/>
                <a:gd name="T52" fmla="*/ 140 w 156"/>
                <a:gd name="T53" fmla="*/ 18 h 74"/>
                <a:gd name="T54" fmla="*/ 146 w 156"/>
                <a:gd name="T55" fmla="*/ 18 h 74"/>
                <a:gd name="T56" fmla="*/ 151 w 156"/>
                <a:gd name="T57" fmla="*/ 15 h 74"/>
                <a:gd name="T58" fmla="*/ 155 w 156"/>
                <a:gd name="T59" fmla="*/ 12 h 74"/>
                <a:gd name="T60" fmla="*/ 155 w 156"/>
                <a:gd name="T61" fmla="*/ 18 h 74"/>
                <a:gd name="T62" fmla="*/ 151 w 156"/>
                <a:gd name="T63" fmla="*/ 22 h 74"/>
                <a:gd name="T64" fmla="*/ 146 w 156"/>
                <a:gd name="T65" fmla="*/ 25 h 74"/>
                <a:gd name="T66" fmla="*/ 143 w 156"/>
                <a:gd name="T67" fmla="*/ 27 h 74"/>
                <a:gd name="T68" fmla="*/ 136 w 156"/>
                <a:gd name="T69" fmla="*/ 27 h 74"/>
                <a:gd name="T70" fmla="*/ 133 w 156"/>
                <a:gd name="T71" fmla="*/ 27 h 74"/>
                <a:gd name="T72" fmla="*/ 128 w 156"/>
                <a:gd name="T73" fmla="*/ 27 h 74"/>
                <a:gd name="T74" fmla="*/ 121 w 156"/>
                <a:gd name="T75" fmla="*/ 25 h 74"/>
                <a:gd name="T76" fmla="*/ 115 w 156"/>
                <a:gd name="T77" fmla="*/ 18 h 74"/>
                <a:gd name="T78" fmla="*/ 106 w 156"/>
                <a:gd name="T79" fmla="*/ 15 h 74"/>
                <a:gd name="T80" fmla="*/ 103 w 156"/>
                <a:gd name="T81" fmla="*/ 12 h 74"/>
                <a:gd name="T82" fmla="*/ 97 w 156"/>
                <a:gd name="T83" fmla="*/ 12 h 74"/>
                <a:gd name="T84" fmla="*/ 88 w 156"/>
                <a:gd name="T85" fmla="*/ 12 h 74"/>
                <a:gd name="T86" fmla="*/ 82 w 156"/>
                <a:gd name="T87" fmla="*/ 12 h 74"/>
                <a:gd name="T88" fmla="*/ 79 w 156"/>
                <a:gd name="T89" fmla="*/ 12 h 74"/>
                <a:gd name="T90" fmla="*/ 73 w 156"/>
                <a:gd name="T91" fmla="*/ 12 h 74"/>
                <a:gd name="T92" fmla="*/ 67 w 156"/>
                <a:gd name="T93" fmla="*/ 15 h 74"/>
                <a:gd name="T94" fmla="*/ 64 w 156"/>
                <a:gd name="T95" fmla="*/ 18 h 74"/>
                <a:gd name="T96" fmla="*/ 58 w 156"/>
                <a:gd name="T97" fmla="*/ 22 h 74"/>
                <a:gd name="T98" fmla="*/ 55 w 156"/>
                <a:gd name="T99" fmla="*/ 25 h 74"/>
                <a:gd name="T100" fmla="*/ 52 w 156"/>
                <a:gd name="T101" fmla="*/ 33 h 74"/>
                <a:gd name="T102" fmla="*/ 45 w 156"/>
                <a:gd name="T103" fmla="*/ 43 h 74"/>
                <a:gd name="T104" fmla="*/ 43 w 156"/>
                <a:gd name="T105" fmla="*/ 48 h 74"/>
                <a:gd name="T106" fmla="*/ 37 w 156"/>
                <a:gd name="T107" fmla="*/ 61 h 74"/>
                <a:gd name="T108" fmla="*/ 34 w 156"/>
                <a:gd name="T109" fmla="*/ 67 h 74"/>
                <a:gd name="T110" fmla="*/ 30 w 156"/>
                <a:gd name="T111" fmla="*/ 70 h 74"/>
                <a:gd name="T112" fmla="*/ 27 w 156"/>
                <a:gd name="T113" fmla="*/ 73 h 74"/>
                <a:gd name="T114" fmla="*/ 22 w 156"/>
                <a:gd name="T115" fmla="*/ 73 h 74"/>
                <a:gd name="T116" fmla="*/ 19 w 156"/>
                <a:gd name="T117" fmla="*/ 73 h 74"/>
                <a:gd name="T118" fmla="*/ 15 w 156"/>
                <a:gd name="T119" fmla="*/ 73 h 74"/>
                <a:gd name="T120" fmla="*/ 9 w 156"/>
                <a:gd name="T121" fmla="*/ 70 h 74"/>
                <a:gd name="T122" fmla="*/ 7 w 156"/>
                <a:gd name="T123" fmla="*/ 67 h 74"/>
                <a:gd name="T124" fmla="*/ 0 w 156"/>
                <a:gd name="T125" fmla="*/ 4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6" h="74">
                  <a:moveTo>
                    <a:pt x="0" y="43"/>
                  </a:moveTo>
                  <a:lnTo>
                    <a:pt x="4" y="46"/>
                  </a:lnTo>
                  <a:lnTo>
                    <a:pt x="9" y="48"/>
                  </a:lnTo>
                  <a:lnTo>
                    <a:pt x="15" y="48"/>
                  </a:lnTo>
                  <a:lnTo>
                    <a:pt x="22" y="48"/>
                  </a:lnTo>
                  <a:lnTo>
                    <a:pt x="27" y="48"/>
                  </a:lnTo>
                  <a:lnTo>
                    <a:pt x="30" y="46"/>
                  </a:lnTo>
                  <a:lnTo>
                    <a:pt x="37" y="43"/>
                  </a:lnTo>
                  <a:lnTo>
                    <a:pt x="43" y="37"/>
                  </a:lnTo>
                  <a:lnTo>
                    <a:pt x="45" y="30"/>
                  </a:lnTo>
                  <a:lnTo>
                    <a:pt x="49" y="25"/>
                  </a:lnTo>
                  <a:lnTo>
                    <a:pt x="52" y="18"/>
                  </a:lnTo>
                  <a:lnTo>
                    <a:pt x="58" y="12"/>
                  </a:lnTo>
                  <a:lnTo>
                    <a:pt x="64" y="7"/>
                  </a:lnTo>
                  <a:lnTo>
                    <a:pt x="70" y="3"/>
                  </a:lnTo>
                  <a:lnTo>
                    <a:pt x="76" y="0"/>
                  </a:lnTo>
                  <a:lnTo>
                    <a:pt x="85" y="0"/>
                  </a:lnTo>
                  <a:lnTo>
                    <a:pt x="91" y="0"/>
                  </a:lnTo>
                  <a:lnTo>
                    <a:pt x="95" y="0"/>
                  </a:lnTo>
                  <a:lnTo>
                    <a:pt x="100" y="7"/>
                  </a:lnTo>
                  <a:lnTo>
                    <a:pt x="106" y="9"/>
                  </a:lnTo>
                  <a:lnTo>
                    <a:pt x="110" y="12"/>
                  </a:lnTo>
                  <a:lnTo>
                    <a:pt x="118" y="15"/>
                  </a:lnTo>
                  <a:lnTo>
                    <a:pt x="125" y="18"/>
                  </a:lnTo>
                  <a:lnTo>
                    <a:pt x="130" y="18"/>
                  </a:lnTo>
                  <a:lnTo>
                    <a:pt x="136" y="18"/>
                  </a:lnTo>
                  <a:lnTo>
                    <a:pt x="140" y="18"/>
                  </a:lnTo>
                  <a:lnTo>
                    <a:pt x="146" y="18"/>
                  </a:lnTo>
                  <a:lnTo>
                    <a:pt x="151" y="15"/>
                  </a:lnTo>
                  <a:lnTo>
                    <a:pt x="155" y="12"/>
                  </a:lnTo>
                  <a:lnTo>
                    <a:pt x="155" y="18"/>
                  </a:lnTo>
                  <a:lnTo>
                    <a:pt x="151" y="22"/>
                  </a:lnTo>
                  <a:lnTo>
                    <a:pt x="146" y="25"/>
                  </a:lnTo>
                  <a:lnTo>
                    <a:pt x="143" y="27"/>
                  </a:lnTo>
                  <a:lnTo>
                    <a:pt x="136" y="27"/>
                  </a:lnTo>
                  <a:lnTo>
                    <a:pt x="133" y="27"/>
                  </a:lnTo>
                  <a:lnTo>
                    <a:pt x="128" y="27"/>
                  </a:lnTo>
                  <a:lnTo>
                    <a:pt x="121" y="25"/>
                  </a:lnTo>
                  <a:lnTo>
                    <a:pt x="115" y="18"/>
                  </a:lnTo>
                  <a:lnTo>
                    <a:pt x="106" y="15"/>
                  </a:lnTo>
                  <a:lnTo>
                    <a:pt x="103" y="12"/>
                  </a:lnTo>
                  <a:lnTo>
                    <a:pt x="97" y="12"/>
                  </a:lnTo>
                  <a:lnTo>
                    <a:pt x="88" y="12"/>
                  </a:lnTo>
                  <a:lnTo>
                    <a:pt x="82" y="12"/>
                  </a:lnTo>
                  <a:lnTo>
                    <a:pt x="79" y="12"/>
                  </a:lnTo>
                  <a:lnTo>
                    <a:pt x="73" y="12"/>
                  </a:lnTo>
                  <a:lnTo>
                    <a:pt x="67" y="15"/>
                  </a:lnTo>
                  <a:lnTo>
                    <a:pt x="64" y="18"/>
                  </a:lnTo>
                  <a:lnTo>
                    <a:pt x="58" y="22"/>
                  </a:lnTo>
                  <a:lnTo>
                    <a:pt x="55" y="25"/>
                  </a:lnTo>
                  <a:lnTo>
                    <a:pt x="52" y="33"/>
                  </a:lnTo>
                  <a:lnTo>
                    <a:pt x="45" y="43"/>
                  </a:lnTo>
                  <a:lnTo>
                    <a:pt x="43" y="48"/>
                  </a:lnTo>
                  <a:lnTo>
                    <a:pt x="37" y="61"/>
                  </a:lnTo>
                  <a:lnTo>
                    <a:pt x="34" y="67"/>
                  </a:lnTo>
                  <a:lnTo>
                    <a:pt x="30" y="70"/>
                  </a:lnTo>
                  <a:lnTo>
                    <a:pt x="27" y="73"/>
                  </a:lnTo>
                  <a:lnTo>
                    <a:pt x="22" y="73"/>
                  </a:lnTo>
                  <a:lnTo>
                    <a:pt x="19" y="73"/>
                  </a:lnTo>
                  <a:lnTo>
                    <a:pt x="15" y="73"/>
                  </a:lnTo>
                  <a:lnTo>
                    <a:pt x="9" y="70"/>
                  </a:lnTo>
                  <a:lnTo>
                    <a:pt x="7" y="67"/>
                  </a:lnTo>
                  <a:lnTo>
                    <a:pt x="0" y="43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83" name="Freeform 35"/>
            <p:cNvSpPr>
              <a:spLocks/>
            </p:cNvSpPr>
            <p:nvPr/>
          </p:nvSpPr>
          <p:spPr bwMode="ltGray">
            <a:xfrm>
              <a:off x="157" y="510"/>
              <a:ext cx="153" cy="75"/>
            </a:xfrm>
            <a:custGeom>
              <a:avLst/>
              <a:gdLst>
                <a:gd name="T0" fmla="*/ 3 w 153"/>
                <a:gd name="T1" fmla="*/ 46 h 75"/>
                <a:gd name="T2" fmla="*/ 15 w 153"/>
                <a:gd name="T3" fmla="*/ 49 h 75"/>
                <a:gd name="T4" fmla="*/ 23 w 153"/>
                <a:gd name="T5" fmla="*/ 49 h 75"/>
                <a:gd name="T6" fmla="*/ 33 w 153"/>
                <a:gd name="T7" fmla="*/ 46 h 75"/>
                <a:gd name="T8" fmla="*/ 42 w 153"/>
                <a:gd name="T9" fmla="*/ 37 h 75"/>
                <a:gd name="T10" fmla="*/ 48 w 153"/>
                <a:gd name="T11" fmla="*/ 28 h 75"/>
                <a:gd name="T12" fmla="*/ 57 w 153"/>
                <a:gd name="T13" fmla="*/ 12 h 75"/>
                <a:gd name="T14" fmla="*/ 68 w 153"/>
                <a:gd name="T15" fmla="*/ 3 h 75"/>
                <a:gd name="T16" fmla="*/ 83 w 153"/>
                <a:gd name="T17" fmla="*/ 0 h 75"/>
                <a:gd name="T18" fmla="*/ 92 w 153"/>
                <a:gd name="T19" fmla="*/ 3 h 75"/>
                <a:gd name="T20" fmla="*/ 104 w 153"/>
                <a:gd name="T21" fmla="*/ 10 h 75"/>
                <a:gd name="T22" fmla="*/ 113 w 153"/>
                <a:gd name="T23" fmla="*/ 15 h 75"/>
                <a:gd name="T24" fmla="*/ 125 w 153"/>
                <a:gd name="T25" fmla="*/ 22 h 75"/>
                <a:gd name="T26" fmla="*/ 137 w 153"/>
                <a:gd name="T27" fmla="*/ 22 h 75"/>
                <a:gd name="T28" fmla="*/ 149 w 153"/>
                <a:gd name="T29" fmla="*/ 15 h 75"/>
                <a:gd name="T30" fmla="*/ 152 w 153"/>
                <a:gd name="T31" fmla="*/ 22 h 75"/>
                <a:gd name="T32" fmla="*/ 143 w 153"/>
                <a:gd name="T33" fmla="*/ 25 h 75"/>
                <a:gd name="T34" fmla="*/ 134 w 153"/>
                <a:gd name="T35" fmla="*/ 28 h 75"/>
                <a:gd name="T36" fmla="*/ 122 w 153"/>
                <a:gd name="T37" fmla="*/ 28 h 75"/>
                <a:gd name="T38" fmla="*/ 113 w 153"/>
                <a:gd name="T39" fmla="*/ 22 h 75"/>
                <a:gd name="T40" fmla="*/ 102 w 153"/>
                <a:gd name="T41" fmla="*/ 15 h 75"/>
                <a:gd name="T42" fmla="*/ 87 w 153"/>
                <a:gd name="T43" fmla="*/ 12 h 75"/>
                <a:gd name="T44" fmla="*/ 75 w 153"/>
                <a:gd name="T45" fmla="*/ 12 h 75"/>
                <a:gd name="T46" fmla="*/ 65 w 153"/>
                <a:gd name="T47" fmla="*/ 15 h 75"/>
                <a:gd name="T48" fmla="*/ 57 w 153"/>
                <a:gd name="T49" fmla="*/ 22 h 75"/>
                <a:gd name="T50" fmla="*/ 50 w 153"/>
                <a:gd name="T51" fmla="*/ 34 h 75"/>
                <a:gd name="T52" fmla="*/ 42 w 153"/>
                <a:gd name="T53" fmla="*/ 53 h 75"/>
                <a:gd name="T54" fmla="*/ 33 w 153"/>
                <a:gd name="T55" fmla="*/ 68 h 75"/>
                <a:gd name="T56" fmla="*/ 23 w 153"/>
                <a:gd name="T57" fmla="*/ 74 h 75"/>
                <a:gd name="T58" fmla="*/ 18 w 153"/>
                <a:gd name="T59" fmla="*/ 74 h 75"/>
                <a:gd name="T60" fmla="*/ 8 w 153"/>
                <a:gd name="T61" fmla="*/ 71 h 75"/>
                <a:gd name="T62" fmla="*/ 0 w 153"/>
                <a:gd name="T63" fmla="*/ 4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3" h="75">
                  <a:moveTo>
                    <a:pt x="0" y="43"/>
                  </a:moveTo>
                  <a:lnTo>
                    <a:pt x="3" y="46"/>
                  </a:lnTo>
                  <a:lnTo>
                    <a:pt x="8" y="49"/>
                  </a:lnTo>
                  <a:lnTo>
                    <a:pt x="15" y="49"/>
                  </a:lnTo>
                  <a:lnTo>
                    <a:pt x="21" y="49"/>
                  </a:lnTo>
                  <a:lnTo>
                    <a:pt x="23" y="49"/>
                  </a:lnTo>
                  <a:lnTo>
                    <a:pt x="30" y="49"/>
                  </a:lnTo>
                  <a:lnTo>
                    <a:pt x="33" y="46"/>
                  </a:lnTo>
                  <a:lnTo>
                    <a:pt x="35" y="43"/>
                  </a:lnTo>
                  <a:lnTo>
                    <a:pt x="42" y="37"/>
                  </a:lnTo>
                  <a:lnTo>
                    <a:pt x="45" y="31"/>
                  </a:lnTo>
                  <a:lnTo>
                    <a:pt x="48" y="28"/>
                  </a:lnTo>
                  <a:lnTo>
                    <a:pt x="50" y="18"/>
                  </a:lnTo>
                  <a:lnTo>
                    <a:pt x="57" y="12"/>
                  </a:lnTo>
                  <a:lnTo>
                    <a:pt x="62" y="10"/>
                  </a:lnTo>
                  <a:lnTo>
                    <a:pt x="68" y="3"/>
                  </a:lnTo>
                  <a:lnTo>
                    <a:pt x="75" y="0"/>
                  </a:lnTo>
                  <a:lnTo>
                    <a:pt x="83" y="0"/>
                  </a:lnTo>
                  <a:lnTo>
                    <a:pt x="90" y="0"/>
                  </a:lnTo>
                  <a:lnTo>
                    <a:pt x="92" y="3"/>
                  </a:lnTo>
                  <a:lnTo>
                    <a:pt x="98" y="7"/>
                  </a:lnTo>
                  <a:lnTo>
                    <a:pt x="104" y="10"/>
                  </a:lnTo>
                  <a:lnTo>
                    <a:pt x="107" y="12"/>
                  </a:lnTo>
                  <a:lnTo>
                    <a:pt x="113" y="15"/>
                  </a:lnTo>
                  <a:lnTo>
                    <a:pt x="119" y="18"/>
                  </a:lnTo>
                  <a:lnTo>
                    <a:pt x="125" y="22"/>
                  </a:lnTo>
                  <a:lnTo>
                    <a:pt x="131" y="22"/>
                  </a:lnTo>
                  <a:lnTo>
                    <a:pt x="137" y="22"/>
                  </a:lnTo>
                  <a:lnTo>
                    <a:pt x="143" y="18"/>
                  </a:lnTo>
                  <a:lnTo>
                    <a:pt x="149" y="15"/>
                  </a:lnTo>
                  <a:lnTo>
                    <a:pt x="152" y="15"/>
                  </a:lnTo>
                  <a:lnTo>
                    <a:pt x="152" y="22"/>
                  </a:lnTo>
                  <a:lnTo>
                    <a:pt x="149" y="25"/>
                  </a:lnTo>
                  <a:lnTo>
                    <a:pt x="143" y="25"/>
                  </a:lnTo>
                  <a:lnTo>
                    <a:pt x="137" y="28"/>
                  </a:lnTo>
                  <a:lnTo>
                    <a:pt x="134" y="28"/>
                  </a:lnTo>
                  <a:lnTo>
                    <a:pt x="131" y="28"/>
                  </a:lnTo>
                  <a:lnTo>
                    <a:pt x="122" y="28"/>
                  </a:lnTo>
                  <a:lnTo>
                    <a:pt x="119" y="25"/>
                  </a:lnTo>
                  <a:lnTo>
                    <a:pt x="113" y="22"/>
                  </a:lnTo>
                  <a:lnTo>
                    <a:pt x="104" y="15"/>
                  </a:lnTo>
                  <a:lnTo>
                    <a:pt x="102" y="15"/>
                  </a:lnTo>
                  <a:lnTo>
                    <a:pt x="95" y="15"/>
                  </a:lnTo>
                  <a:lnTo>
                    <a:pt x="87" y="12"/>
                  </a:lnTo>
                  <a:lnTo>
                    <a:pt x="80" y="12"/>
                  </a:lnTo>
                  <a:lnTo>
                    <a:pt x="75" y="12"/>
                  </a:lnTo>
                  <a:lnTo>
                    <a:pt x="72" y="15"/>
                  </a:lnTo>
                  <a:lnTo>
                    <a:pt x="65" y="15"/>
                  </a:lnTo>
                  <a:lnTo>
                    <a:pt x="62" y="18"/>
                  </a:lnTo>
                  <a:lnTo>
                    <a:pt x="57" y="22"/>
                  </a:lnTo>
                  <a:lnTo>
                    <a:pt x="53" y="25"/>
                  </a:lnTo>
                  <a:lnTo>
                    <a:pt x="50" y="34"/>
                  </a:lnTo>
                  <a:lnTo>
                    <a:pt x="45" y="43"/>
                  </a:lnTo>
                  <a:lnTo>
                    <a:pt x="42" y="53"/>
                  </a:lnTo>
                  <a:lnTo>
                    <a:pt x="35" y="64"/>
                  </a:lnTo>
                  <a:lnTo>
                    <a:pt x="33" y="68"/>
                  </a:lnTo>
                  <a:lnTo>
                    <a:pt x="30" y="74"/>
                  </a:lnTo>
                  <a:lnTo>
                    <a:pt x="23" y="74"/>
                  </a:lnTo>
                  <a:lnTo>
                    <a:pt x="21" y="74"/>
                  </a:lnTo>
                  <a:lnTo>
                    <a:pt x="18" y="74"/>
                  </a:lnTo>
                  <a:lnTo>
                    <a:pt x="15" y="74"/>
                  </a:lnTo>
                  <a:lnTo>
                    <a:pt x="8" y="71"/>
                  </a:lnTo>
                  <a:lnTo>
                    <a:pt x="3" y="68"/>
                  </a:lnTo>
                  <a:lnTo>
                    <a:pt x="0" y="43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84" name="Freeform 36"/>
            <p:cNvSpPr>
              <a:spLocks/>
            </p:cNvSpPr>
            <p:nvPr/>
          </p:nvSpPr>
          <p:spPr bwMode="ltGray">
            <a:xfrm>
              <a:off x="5581" y="1847"/>
              <a:ext cx="154" cy="72"/>
            </a:xfrm>
            <a:custGeom>
              <a:avLst/>
              <a:gdLst>
                <a:gd name="T0" fmla="*/ 3 w 154"/>
                <a:gd name="T1" fmla="*/ 44 h 72"/>
                <a:gd name="T2" fmla="*/ 15 w 154"/>
                <a:gd name="T3" fmla="*/ 48 h 72"/>
                <a:gd name="T4" fmla="*/ 26 w 154"/>
                <a:gd name="T5" fmla="*/ 48 h 72"/>
                <a:gd name="T6" fmla="*/ 33 w 154"/>
                <a:gd name="T7" fmla="*/ 41 h 72"/>
                <a:gd name="T8" fmla="*/ 41 w 154"/>
                <a:gd name="T9" fmla="*/ 36 h 72"/>
                <a:gd name="T10" fmla="*/ 48 w 154"/>
                <a:gd name="T11" fmla="*/ 24 h 72"/>
                <a:gd name="T12" fmla="*/ 56 w 154"/>
                <a:gd name="T13" fmla="*/ 12 h 72"/>
                <a:gd name="T14" fmla="*/ 69 w 154"/>
                <a:gd name="T15" fmla="*/ 4 h 72"/>
                <a:gd name="T16" fmla="*/ 84 w 154"/>
                <a:gd name="T17" fmla="*/ 0 h 72"/>
                <a:gd name="T18" fmla="*/ 93 w 154"/>
                <a:gd name="T19" fmla="*/ 4 h 72"/>
                <a:gd name="T20" fmla="*/ 105 w 154"/>
                <a:gd name="T21" fmla="*/ 9 h 72"/>
                <a:gd name="T22" fmla="*/ 116 w 154"/>
                <a:gd name="T23" fmla="*/ 15 h 72"/>
                <a:gd name="T24" fmla="*/ 126 w 154"/>
                <a:gd name="T25" fmla="*/ 18 h 72"/>
                <a:gd name="T26" fmla="*/ 138 w 154"/>
                <a:gd name="T27" fmla="*/ 18 h 72"/>
                <a:gd name="T28" fmla="*/ 150 w 154"/>
                <a:gd name="T29" fmla="*/ 15 h 72"/>
                <a:gd name="T30" fmla="*/ 153 w 154"/>
                <a:gd name="T31" fmla="*/ 18 h 72"/>
                <a:gd name="T32" fmla="*/ 144 w 154"/>
                <a:gd name="T33" fmla="*/ 24 h 72"/>
                <a:gd name="T34" fmla="*/ 135 w 154"/>
                <a:gd name="T35" fmla="*/ 27 h 72"/>
                <a:gd name="T36" fmla="*/ 126 w 154"/>
                <a:gd name="T37" fmla="*/ 24 h 72"/>
                <a:gd name="T38" fmla="*/ 114 w 154"/>
                <a:gd name="T39" fmla="*/ 18 h 72"/>
                <a:gd name="T40" fmla="*/ 101 w 154"/>
                <a:gd name="T41" fmla="*/ 12 h 72"/>
                <a:gd name="T42" fmla="*/ 86 w 154"/>
                <a:gd name="T43" fmla="*/ 12 h 72"/>
                <a:gd name="T44" fmla="*/ 78 w 154"/>
                <a:gd name="T45" fmla="*/ 12 h 72"/>
                <a:gd name="T46" fmla="*/ 66 w 154"/>
                <a:gd name="T47" fmla="*/ 15 h 72"/>
                <a:gd name="T48" fmla="*/ 56 w 154"/>
                <a:gd name="T49" fmla="*/ 21 h 72"/>
                <a:gd name="T50" fmla="*/ 51 w 154"/>
                <a:gd name="T51" fmla="*/ 33 h 72"/>
                <a:gd name="T52" fmla="*/ 41 w 154"/>
                <a:gd name="T53" fmla="*/ 51 h 72"/>
                <a:gd name="T54" fmla="*/ 33 w 154"/>
                <a:gd name="T55" fmla="*/ 65 h 72"/>
                <a:gd name="T56" fmla="*/ 26 w 154"/>
                <a:gd name="T57" fmla="*/ 71 h 72"/>
                <a:gd name="T58" fmla="*/ 18 w 154"/>
                <a:gd name="T59" fmla="*/ 71 h 72"/>
                <a:gd name="T60" fmla="*/ 8 w 154"/>
                <a:gd name="T61" fmla="*/ 68 h 72"/>
                <a:gd name="T62" fmla="*/ 0 w 154"/>
                <a:gd name="T63" fmla="*/ 4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4" h="72">
                  <a:moveTo>
                    <a:pt x="0" y="41"/>
                  </a:moveTo>
                  <a:lnTo>
                    <a:pt x="3" y="44"/>
                  </a:lnTo>
                  <a:lnTo>
                    <a:pt x="8" y="48"/>
                  </a:lnTo>
                  <a:lnTo>
                    <a:pt x="15" y="48"/>
                  </a:lnTo>
                  <a:lnTo>
                    <a:pt x="21" y="48"/>
                  </a:lnTo>
                  <a:lnTo>
                    <a:pt x="26" y="48"/>
                  </a:lnTo>
                  <a:lnTo>
                    <a:pt x="30" y="44"/>
                  </a:lnTo>
                  <a:lnTo>
                    <a:pt x="33" y="41"/>
                  </a:lnTo>
                  <a:lnTo>
                    <a:pt x="36" y="41"/>
                  </a:lnTo>
                  <a:lnTo>
                    <a:pt x="41" y="36"/>
                  </a:lnTo>
                  <a:lnTo>
                    <a:pt x="45" y="30"/>
                  </a:lnTo>
                  <a:lnTo>
                    <a:pt x="48" y="24"/>
                  </a:lnTo>
                  <a:lnTo>
                    <a:pt x="51" y="18"/>
                  </a:lnTo>
                  <a:lnTo>
                    <a:pt x="56" y="12"/>
                  </a:lnTo>
                  <a:lnTo>
                    <a:pt x="63" y="6"/>
                  </a:lnTo>
                  <a:lnTo>
                    <a:pt x="69" y="4"/>
                  </a:lnTo>
                  <a:lnTo>
                    <a:pt x="75" y="0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93" y="4"/>
                  </a:lnTo>
                  <a:lnTo>
                    <a:pt x="99" y="6"/>
                  </a:lnTo>
                  <a:lnTo>
                    <a:pt x="105" y="9"/>
                  </a:lnTo>
                  <a:lnTo>
                    <a:pt x="108" y="12"/>
                  </a:lnTo>
                  <a:lnTo>
                    <a:pt x="116" y="15"/>
                  </a:lnTo>
                  <a:lnTo>
                    <a:pt x="123" y="18"/>
                  </a:lnTo>
                  <a:lnTo>
                    <a:pt x="126" y="18"/>
                  </a:lnTo>
                  <a:lnTo>
                    <a:pt x="131" y="21"/>
                  </a:lnTo>
                  <a:lnTo>
                    <a:pt x="138" y="18"/>
                  </a:lnTo>
                  <a:lnTo>
                    <a:pt x="144" y="18"/>
                  </a:lnTo>
                  <a:lnTo>
                    <a:pt x="150" y="15"/>
                  </a:lnTo>
                  <a:lnTo>
                    <a:pt x="153" y="12"/>
                  </a:lnTo>
                  <a:lnTo>
                    <a:pt x="153" y="18"/>
                  </a:lnTo>
                  <a:lnTo>
                    <a:pt x="150" y="21"/>
                  </a:lnTo>
                  <a:lnTo>
                    <a:pt x="144" y="24"/>
                  </a:lnTo>
                  <a:lnTo>
                    <a:pt x="141" y="27"/>
                  </a:lnTo>
                  <a:lnTo>
                    <a:pt x="135" y="27"/>
                  </a:lnTo>
                  <a:lnTo>
                    <a:pt x="131" y="27"/>
                  </a:lnTo>
                  <a:lnTo>
                    <a:pt x="126" y="24"/>
                  </a:lnTo>
                  <a:lnTo>
                    <a:pt x="120" y="24"/>
                  </a:lnTo>
                  <a:lnTo>
                    <a:pt x="114" y="18"/>
                  </a:lnTo>
                  <a:lnTo>
                    <a:pt x="105" y="15"/>
                  </a:lnTo>
                  <a:lnTo>
                    <a:pt x="101" y="12"/>
                  </a:lnTo>
                  <a:lnTo>
                    <a:pt x="96" y="12"/>
                  </a:lnTo>
                  <a:lnTo>
                    <a:pt x="86" y="12"/>
                  </a:lnTo>
                  <a:lnTo>
                    <a:pt x="81" y="12"/>
                  </a:lnTo>
                  <a:lnTo>
                    <a:pt x="78" y="12"/>
                  </a:lnTo>
                  <a:lnTo>
                    <a:pt x="71" y="12"/>
                  </a:lnTo>
                  <a:lnTo>
                    <a:pt x="66" y="15"/>
                  </a:lnTo>
                  <a:lnTo>
                    <a:pt x="63" y="18"/>
                  </a:lnTo>
                  <a:lnTo>
                    <a:pt x="56" y="21"/>
                  </a:lnTo>
                  <a:lnTo>
                    <a:pt x="54" y="24"/>
                  </a:lnTo>
                  <a:lnTo>
                    <a:pt x="51" y="33"/>
                  </a:lnTo>
                  <a:lnTo>
                    <a:pt x="45" y="39"/>
                  </a:lnTo>
                  <a:lnTo>
                    <a:pt x="41" y="51"/>
                  </a:lnTo>
                  <a:lnTo>
                    <a:pt x="36" y="59"/>
                  </a:lnTo>
                  <a:lnTo>
                    <a:pt x="33" y="65"/>
                  </a:lnTo>
                  <a:lnTo>
                    <a:pt x="30" y="68"/>
                  </a:lnTo>
                  <a:lnTo>
                    <a:pt x="26" y="71"/>
                  </a:lnTo>
                  <a:lnTo>
                    <a:pt x="21" y="71"/>
                  </a:lnTo>
                  <a:lnTo>
                    <a:pt x="18" y="71"/>
                  </a:lnTo>
                  <a:lnTo>
                    <a:pt x="15" y="71"/>
                  </a:lnTo>
                  <a:lnTo>
                    <a:pt x="8" y="68"/>
                  </a:lnTo>
                  <a:lnTo>
                    <a:pt x="6" y="65"/>
                  </a:lnTo>
                  <a:lnTo>
                    <a:pt x="0" y="41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85" name="Freeform 37"/>
            <p:cNvSpPr>
              <a:spLocks/>
            </p:cNvSpPr>
            <p:nvPr/>
          </p:nvSpPr>
          <p:spPr bwMode="ltGray">
            <a:xfrm>
              <a:off x="4436" y="4096"/>
              <a:ext cx="57" cy="66"/>
            </a:xfrm>
            <a:custGeom>
              <a:avLst/>
              <a:gdLst>
                <a:gd name="T0" fmla="*/ 31 w 57"/>
                <a:gd name="T1" fmla="*/ 0 h 66"/>
                <a:gd name="T2" fmla="*/ 0 w 57"/>
                <a:gd name="T3" fmla="*/ 17 h 66"/>
                <a:gd name="T4" fmla="*/ 17 w 57"/>
                <a:gd name="T5" fmla="*/ 65 h 66"/>
                <a:gd name="T6" fmla="*/ 56 w 57"/>
                <a:gd name="T7" fmla="*/ 41 h 66"/>
                <a:gd name="T8" fmla="*/ 31 w 57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66">
                  <a:moveTo>
                    <a:pt x="31" y="0"/>
                  </a:moveTo>
                  <a:lnTo>
                    <a:pt x="0" y="17"/>
                  </a:lnTo>
                  <a:lnTo>
                    <a:pt x="17" y="65"/>
                  </a:lnTo>
                  <a:lnTo>
                    <a:pt x="56" y="41"/>
                  </a:lnTo>
                  <a:lnTo>
                    <a:pt x="31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86" name="Freeform 38"/>
            <p:cNvSpPr>
              <a:spLocks/>
            </p:cNvSpPr>
            <p:nvPr/>
          </p:nvSpPr>
          <p:spPr bwMode="ltGray">
            <a:xfrm>
              <a:off x="107" y="2501"/>
              <a:ext cx="55" cy="65"/>
            </a:xfrm>
            <a:custGeom>
              <a:avLst/>
              <a:gdLst>
                <a:gd name="T0" fmla="*/ 30 w 55"/>
                <a:gd name="T1" fmla="*/ 0 h 65"/>
                <a:gd name="T2" fmla="*/ 0 w 55"/>
                <a:gd name="T3" fmla="*/ 17 h 65"/>
                <a:gd name="T4" fmla="*/ 16 w 55"/>
                <a:gd name="T5" fmla="*/ 64 h 65"/>
                <a:gd name="T6" fmla="*/ 54 w 55"/>
                <a:gd name="T7" fmla="*/ 40 h 65"/>
                <a:gd name="T8" fmla="*/ 30 w 55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5">
                  <a:moveTo>
                    <a:pt x="30" y="0"/>
                  </a:moveTo>
                  <a:lnTo>
                    <a:pt x="0" y="17"/>
                  </a:lnTo>
                  <a:lnTo>
                    <a:pt x="16" y="64"/>
                  </a:lnTo>
                  <a:lnTo>
                    <a:pt x="54" y="40"/>
                  </a:lnTo>
                  <a:lnTo>
                    <a:pt x="30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87" name="Freeform 39"/>
            <p:cNvSpPr>
              <a:spLocks/>
            </p:cNvSpPr>
            <p:nvPr/>
          </p:nvSpPr>
          <p:spPr bwMode="ltGray">
            <a:xfrm>
              <a:off x="5139" y="1106"/>
              <a:ext cx="56" cy="65"/>
            </a:xfrm>
            <a:custGeom>
              <a:avLst/>
              <a:gdLst>
                <a:gd name="T0" fmla="*/ 30 w 56"/>
                <a:gd name="T1" fmla="*/ 0 h 65"/>
                <a:gd name="T2" fmla="*/ 0 w 56"/>
                <a:gd name="T3" fmla="*/ 17 h 65"/>
                <a:gd name="T4" fmla="*/ 16 w 56"/>
                <a:gd name="T5" fmla="*/ 64 h 65"/>
                <a:gd name="T6" fmla="*/ 55 w 56"/>
                <a:gd name="T7" fmla="*/ 41 h 65"/>
                <a:gd name="T8" fmla="*/ 30 w 56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65">
                  <a:moveTo>
                    <a:pt x="30" y="0"/>
                  </a:moveTo>
                  <a:lnTo>
                    <a:pt x="0" y="17"/>
                  </a:lnTo>
                  <a:lnTo>
                    <a:pt x="16" y="64"/>
                  </a:lnTo>
                  <a:lnTo>
                    <a:pt x="55" y="41"/>
                  </a:lnTo>
                  <a:lnTo>
                    <a:pt x="30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88" name="Freeform 40"/>
            <p:cNvSpPr>
              <a:spLocks/>
            </p:cNvSpPr>
            <p:nvPr/>
          </p:nvSpPr>
          <p:spPr bwMode="ltGray">
            <a:xfrm>
              <a:off x="4703" y="54"/>
              <a:ext cx="60" cy="81"/>
            </a:xfrm>
            <a:custGeom>
              <a:avLst/>
              <a:gdLst>
                <a:gd name="T0" fmla="*/ 59 w 60"/>
                <a:gd name="T1" fmla="*/ 0 h 81"/>
                <a:gd name="T2" fmla="*/ 0 w 60"/>
                <a:gd name="T3" fmla="*/ 30 h 81"/>
                <a:gd name="T4" fmla="*/ 45 w 60"/>
                <a:gd name="T5" fmla="*/ 80 h 81"/>
                <a:gd name="T6" fmla="*/ 59 w 60"/>
                <a:gd name="T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81">
                  <a:moveTo>
                    <a:pt x="59" y="0"/>
                  </a:moveTo>
                  <a:lnTo>
                    <a:pt x="0" y="30"/>
                  </a:lnTo>
                  <a:lnTo>
                    <a:pt x="45" y="80"/>
                  </a:lnTo>
                  <a:lnTo>
                    <a:pt x="59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89" name="Freeform 41"/>
            <p:cNvSpPr>
              <a:spLocks/>
            </p:cNvSpPr>
            <p:nvPr/>
          </p:nvSpPr>
          <p:spPr bwMode="ltGray">
            <a:xfrm>
              <a:off x="5601" y="3074"/>
              <a:ext cx="60" cy="80"/>
            </a:xfrm>
            <a:custGeom>
              <a:avLst/>
              <a:gdLst>
                <a:gd name="T0" fmla="*/ 59 w 60"/>
                <a:gd name="T1" fmla="*/ 0 h 80"/>
                <a:gd name="T2" fmla="*/ 0 w 60"/>
                <a:gd name="T3" fmla="*/ 30 h 80"/>
                <a:gd name="T4" fmla="*/ 42 w 60"/>
                <a:gd name="T5" fmla="*/ 79 h 80"/>
                <a:gd name="T6" fmla="*/ 59 w 60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80">
                  <a:moveTo>
                    <a:pt x="59" y="0"/>
                  </a:moveTo>
                  <a:lnTo>
                    <a:pt x="0" y="30"/>
                  </a:lnTo>
                  <a:lnTo>
                    <a:pt x="42" y="79"/>
                  </a:lnTo>
                  <a:lnTo>
                    <a:pt x="59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90" name="Freeform 42"/>
            <p:cNvSpPr>
              <a:spLocks/>
            </p:cNvSpPr>
            <p:nvPr/>
          </p:nvSpPr>
          <p:spPr bwMode="ltGray">
            <a:xfrm>
              <a:off x="2788" y="4005"/>
              <a:ext cx="59" cy="83"/>
            </a:xfrm>
            <a:custGeom>
              <a:avLst/>
              <a:gdLst>
                <a:gd name="T0" fmla="*/ 58 w 59"/>
                <a:gd name="T1" fmla="*/ 0 h 83"/>
                <a:gd name="T2" fmla="*/ 0 w 59"/>
                <a:gd name="T3" fmla="*/ 31 h 83"/>
                <a:gd name="T4" fmla="*/ 42 w 59"/>
                <a:gd name="T5" fmla="*/ 82 h 83"/>
                <a:gd name="T6" fmla="*/ 58 w 59"/>
                <a:gd name="T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83">
                  <a:moveTo>
                    <a:pt x="58" y="0"/>
                  </a:moveTo>
                  <a:lnTo>
                    <a:pt x="0" y="31"/>
                  </a:lnTo>
                  <a:lnTo>
                    <a:pt x="42" y="82"/>
                  </a:lnTo>
                  <a:lnTo>
                    <a:pt x="58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91" name="Freeform 43"/>
            <p:cNvSpPr>
              <a:spLocks/>
            </p:cNvSpPr>
            <p:nvPr/>
          </p:nvSpPr>
          <p:spPr bwMode="ltGray">
            <a:xfrm>
              <a:off x="256" y="3041"/>
              <a:ext cx="61" cy="83"/>
            </a:xfrm>
            <a:custGeom>
              <a:avLst/>
              <a:gdLst>
                <a:gd name="T0" fmla="*/ 60 w 61"/>
                <a:gd name="T1" fmla="*/ 0 h 83"/>
                <a:gd name="T2" fmla="*/ 0 w 61"/>
                <a:gd name="T3" fmla="*/ 31 h 83"/>
                <a:gd name="T4" fmla="*/ 46 w 61"/>
                <a:gd name="T5" fmla="*/ 82 h 83"/>
                <a:gd name="T6" fmla="*/ 60 w 61"/>
                <a:gd name="T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83">
                  <a:moveTo>
                    <a:pt x="60" y="0"/>
                  </a:moveTo>
                  <a:lnTo>
                    <a:pt x="0" y="31"/>
                  </a:lnTo>
                  <a:lnTo>
                    <a:pt x="46" y="82"/>
                  </a:lnTo>
                  <a:lnTo>
                    <a:pt x="60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92" name="Freeform 44"/>
            <p:cNvSpPr>
              <a:spLocks/>
            </p:cNvSpPr>
            <p:nvPr/>
          </p:nvSpPr>
          <p:spPr bwMode="ltGray">
            <a:xfrm>
              <a:off x="4707" y="4074"/>
              <a:ext cx="59" cy="78"/>
            </a:xfrm>
            <a:custGeom>
              <a:avLst/>
              <a:gdLst>
                <a:gd name="T0" fmla="*/ 58 w 59"/>
                <a:gd name="T1" fmla="*/ 0 h 78"/>
                <a:gd name="T2" fmla="*/ 0 w 59"/>
                <a:gd name="T3" fmla="*/ 30 h 78"/>
                <a:gd name="T4" fmla="*/ 42 w 59"/>
                <a:gd name="T5" fmla="*/ 77 h 78"/>
                <a:gd name="T6" fmla="*/ 58 w 59"/>
                <a:gd name="T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78">
                  <a:moveTo>
                    <a:pt x="58" y="0"/>
                  </a:moveTo>
                  <a:lnTo>
                    <a:pt x="0" y="30"/>
                  </a:lnTo>
                  <a:lnTo>
                    <a:pt x="42" y="77"/>
                  </a:lnTo>
                  <a:lnTo>
                    <a:pt x="58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93" name="Freeform 45"/>
            <p:cNvSpPr>
              <a:spLocks/>
            </p:cNvSpPr>
            <p:nvPr/>
          </p:nvSpPr>
          <p:spPr bwMode="ltGray">
            <a:xfrm>
              <a:off x="234" y="3987"/>
              <a:ext cx="61" cy="81"/>
            </a:xfrm>
            <a:custGeom>
              <a:avLst/>
              <a:gdLst>
                <a:gd name="T0" fmla="*/ 0 w 61"/>
                <a:gd name="T1" fmla="*/ 0 h 81"/>
                <a:gd name="T2" fmla="*/ 60 w 61"/>
                <a:gd name="T3" fmla="*/ 31 h 81"/>
                <a:gd name="T4" fmla="*/ 18 w 61"/>
                <a:gd name="T5" fmla="*/ 80 h 81"/>
                <a:gd name="T6" fmla="*/ 0 w 61"/>
                <a:gd name="T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81">
                  <a:moveTo>
                    <a:pt x="0" y="0"/>
                  </a:moveTo>
                  <a:lnTo>
                    <a:pt x="60" y="31"/>
                  </a:lnTo>
                  <a:lnTo>
                    <a:pt x="18" y="80"/>
                  </a:lnTo>
                  <a:lnTo>
                    <a:pt x="0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94" name="Freeform 46"/>
            <p:cNvSpPr>
              <a:spLocks/>
            </p:cNvSpPr>
            <p:nvPr/>
          </p:nvSpPr>
          <p:spPr bwMode="ltGray">
            <a:xfrm>
              <a:off x="2285" y="99"/>
              <a:ext cx="61" cy="82"/>
            </a:xfrm>
            <a:custGeom>
              <a:avLst/>
              <a:gdLst>
                <a:gd name="T0" fmla="*/ 0 w 61"/>
                <a:gd name="T1" fmla="*/ 0 h 82"/>
                <a:gd name="T2" fmla="*/ 60 w 61"/>
                <a:gd name="T3" fmla="*/ 31 h 82"/>
                <a:gd name="T4" fmla="*/ 18 w 61"/>
                <a:gd name="T5" fmla="*/ 81 h 82"/>
                <a:gd name="T6" fmla="*/ 0 w 61"/>
                <a:gd name="T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82">
                  <a:moveTo>
                    <a:pt x="0" y="0"/>
                  </a:moveTo>
                  <a:lnTo>
                    <a:pt x="60" y="31"/>
                  </a:lnTo>
                  <a:lnTo>
                    <a:pt x="18" y="81"/>
                  </a:lnTo>
                  <a:lnTo>
                    <a:pt x="0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95" name="Rectangle 47"/>
            <p:cNvSpPr>
              <a:spLocks noChangeArrowheads="1"/>
            </p:cNvSpPr>
            <p:nvPr/>
          </p:nvSpPr>
          <p:spPr bwMode="ltGray">
            <a:xfrm>
              <a:off x="1629" y="103"/>
              <a:ext cx="53" cy="5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096" name="Rectangle 48"/>
            <p:cNvSpPr>
              <a:spLocks noChangeArrowheads="1"/>
            </p:cNvSpPr>
            <p:nvPr/>
          </p:nvSpPr>
          <p:spPr bwMode="ltGray">
            <a:xfrm>
              <a:off x="5563" y="129"/>
              <a:ext cx="52" cy="5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097" name="Rectangle 49"/>
            <p:cNvSpPr>
              <a:spLocks noChangeArrowheads="1"/>
            </p:cNvSpPr>
            <p:nvPr/>
          </p:nvSpPr>
          <p:spPr bwMode="ltGray">
            <a:xfrm>
              <a:off x="5039" y="4013"/>
              <a:ext cx="53" cy="5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098" name="Rectangle 50"/>
            <p:cNvSpPr>
              <a:spLocks noChangeArrowheads="1"/>
            </p:cNvSpPr>
            <p:nvPr/>
          </p:nvSpPr>
          <p:spPr bwMode="ltGray">
            <a:xfrm>
              <a:off x="5651" y="782"/>
              <a:ext cx="41" cy="43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099" name="Rectangle 51"/>
            <p:cNvSpPr>
              <a:spLocks noChangeArrowheads="1"/>
            </p:cNvSpPr>
            <p:nvPr/>
          </p:nvSpPr>
          <p:spPr bwMode="ltGray">
            <a:xfrm>
              <a:off x="648" y="202"/>
              <a:ext cx="52" cy="54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100" name="Freeform 52"/>
            <p:cNvSpPr>
              <a:spLocks/>
            </p:cNvSpPr>
            <p:nvPr/>
          </p:nvSpPr>
          <p:spPr bwMode="ltGray">
            <a:xfrm>
              <a:off x="177" y="1414"/>
              <a:ext cx="229" cy="116"/>
            </a:xfrm>
            <a:custGeom>
              <a:avLst/>
              <a:gdLst>
                <a:gd name="T0" fmla="*/ 228 w 229"/>
                <a:gd name="T1" fmla="*/ 4 h 116"/>
                <a:gd name="T2" fmla="*/ 222 w 229"/>
                <a:gd name="T3" fmla="*/ 0 h 116"/>
                <a:gd name="T4" fmla="*/ 210 w 229"/>
                <a:gd name="T5" fmla="*/ 0 h 116"/>
                <a:gd name="T6" fmla="*/ 200 w 229"/>
                <a:gd name="T7" fmla="*/ 0 h 116"/>
                <a:gd name="T8" fmla="*/ 192 w 229"/>
                <a:gd name="T9" fmla="*/ 0 h 116"/>
                <a:gd name="T10" fmla="*/ 180 w 229"/>
                <a:gd name="T11" fmla="*/ 4 h 116"/>
                <a:gd name="T12" fmla="*/ 170 w 229"/>
                <a:gd name="T13" fmla="*/ 10 h 116"/>
                <a:gd name="T14" fmla="*/ 164 w 229"/>
                <a:gd name="T15" fmla="*/ 13 h 116"/>
                <a:gd name="T16" fmla="*/ 159 w 229"/>
                <a:gd name="T17" fmla="*/ 22 h 116"/>
                <a:gd name="T18" fmla="*/ 152 w 229"/>
                <a:gd name="T19" fmla="*/ 31 h 116"/>
                <a:gd name="T20" fmla="*/ 149 w 229"/>
                <a:gd name="T21" fmla="*/ 38 h 116"/>
                <a:gd name="T22" fmla="*/ 146 w 229"/>
                <a:gd name="T23" fmla="*/ 43 h 116"/>
                <a:gd name="T24" fmla="*/ 134 w 229"/>
                <a:gd name="T25" fmla="*/ 59 h 116"/>
                <a:gd name="T26" fmla="*/ 122 w 229"/>
                <a:gd name="T27" fmla="*/ 72 h 116"/>
                <a:gd name="T28" fmla="*/ 113 w 229"/>
                <a:gd name="T29" fmla="*/ 77 h 116"/>
                <a:gd name="T30" fmla="*/ 98 w 229"/>
                <a:gd name="T31" fmla="*/ 84 h 116"/>
                <a:gd name="T32" fmla="*/ 86 w 229"/>
                <a:gd name="T33" fmla="*/ 90 h 116"/>
                <a:gd name="T34" fmla="*/ 73 w 229"/>
                <a:gd name="T35" fmla="*/ 93 h 116"/>
                <a:gd name="T36" fmla="*/ 64 w 229"/>
                <a:gd name="T37" fmla="*/ 93 h 116"/>
                <a:gd name="T38" fmla="*/ 52 w 229"/>
                <a:gd name="T39" fmla="*/ 93 h 116"/>
                <a:gd name="T40" fmla="*/ 37 w 229"/>
                <a:gd name="T41" fmla="*/ 90 h 116"/>
                <a:gd name="T42" fmla="*/ 25 w 229"/>
                <a:gd name="T43" fmla="*/ 84 h 116"/>
                <a:gd name="T44" fmla="*/ 15 w 229"/>
                <a:gd name="T45" fmla="*/ 74 h 116"/>
                <a:gd name="T46" fmla="*/ 10 w 229"/>
                <a:gd name="T47" fmla="*/ 69 h 116"/>
                <a:gd name="T48" fmla="*/ 0 w 229"/>
                <a:gd name="T49" fmla="*/ 100 h 116"/>
                <a:gd name="T50" fmla="*/ 7 w 229"/>
                <a:gd name="T51" fmla="*/ 105 h 116"/>
                <a:gd name="T52" fmla="*/ 22 w 229"/>
                <a:gd name="T53" fmla="*/ 112 h 116"/>
                <a:gd name="T54" fmla="*/ 33 w 229"/>
                <a:gd name="T55" fmla="*/ 112 h 116"/>
                <a:gd name="T56" fmla="*/ 48 w 229"/>
                <a:gd name="T57" fmla="*/ 115 h 116"/>
                <a:gd name="T58" fmla="*/ 61 w 229"/>
                <a:gd name="T59" fmla="*/ 115 h 116"/>
                <a:gd name="T60" fmla="*/ 73 w 229"/>
                <a:gd name="T61" fmla="*/ 112 h 116"/>
                <a:gd name="T62" fmla="*/ 88 w 229"/>
                <a:gd name="T63" fmla="*/ 105 h 116"/>
                <a:gd name="T64" fmla="*/ 98 w 229"/>
                <a:gd name="T65" fmla="*/ 100 h 116"/>
                <a:gd name="T66" fmla="*/ 104 w 229"/>
                <a:gd name="T67" fmla="*/ 97 h 116"/>
                <a:gd name="T68" fmla="*/ 119 w 229"/>
                <a:gd name="T69" fmla="*/ 84 h 116"/>
                <a:gd name="T70" fmla="*/ 131 w 229"/>
                <a:gd name="T71" fmla="*/ 72 h 116"/>
                <a:gd name="T72" fmla="*/ 140 w 229"/>
                <a:gd name="T73" fmla="*/ 56 h 116"/>
                <a:gd name="T74" fmla="*/ 149 w 229"/>
                <a:gd name="T75" fmla="*/ 43 h 116"/>
                <a:gd name="T76" fmla="*/ 159 w 229"/>
                <a:gd name="T77" fmla="*/ 41 h 116"/>
                <a:gd name="T78" fmla="*/ 167 w 229"/>
                <a:gd name="T79" fmla="*/ 31 h 116"/>
                <a:gd name="T80" fmla="*/ 177 w 229"/>
                <a:gd name="T81" fmla="*/ 28 h 116"/>
                <a:gd name="T82" fmla="*/ 185 w 229"/>
                <a:gd name="T83" fmla="*/ 25 h 116"/>
                <a:gd name="T84" fmla="*/ 198 w 229"/>
                <a:gd name="T85" fmla="*/ 25 h 116"/>
                <a:gd name="T86" fmla="*/ 204 w 229"/>
                <a:gd name="T87" fmla="*/ 25 h 116"/>
                <a:gd name="T88" fmla="*/ 210 w 229"/>
                <a:gd name="T89" fmla="*/ 28 h 116"/>
                <a:gd name="T90" fmla="*/ 222 w 229"/>
                <a:gd name="T91" fmla="*/ 35 h 116"/>
                <a:gd name="T92" fmla="*/ 228 w 229"/>
                <a:gd name="T93" fmla="*/ 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" h="116">
                  <a:moveTo>
                    <a:pt x="228" y="4"/>
                  </a:moveTo>
                  <a:lnTo>
                    <a:pt x="222" y="0"/>
                  </a:lnTo>
                  <a:lnTo>
                    <a:pt x="210" y="0"/>
                  </a:lnTo>
                  <a:lnTo>
                    <a:pt x="200" y="0"/>
                  </a:lnTo>
                  <a:lnTo>
                    <a:pt x="192" y="0"/>
                  </a:lnTo>
                  <a:lnTo>
                    <a:pt x="180" y="4"/>
                  </a:lnTo>
                  <a:lnTo>
                    <a:pt x="170" y="10"/>
                  </a:lnTo>
                  <a:lnTo>
                    <a:pt x="164" y="13"/>
                  </a:lnTo>
                  <a:lnTo>
                    <a:pt x="159" y="22"/>
                  </a:lnTo>
                  <a:lnTo>
                    <a:pt x="152" y="31"/>
                  </a:lnTo>
                  <a:lnTo>
                    <a:pt x="149" y="38"/>
                  </a:lnTo>
                  <a:lnTo>
                    <a:pt x="146" y="43"/>
                  </a:lnTo>
                  <a:lnTo>
                    <a:pt x="134" y="59"/>
                  </a:lnTo>
                  <a:lnTo>
                    <a:pt x="122" y="72"/>
                  </a:lnTo>
                  <a:lnTo>
                    <a:pt x="113" y="77"/>
                  </a:lnTo>
                  <a:lnTo>
                    <a:pt x="98" y="84"/>
                  </a:lnTo>
                  <a:lnTo>
                    <a:pt x="86" y="90"/>
                  </a:lnTo>
                  <a:lnTo>
                    <a:pt x="73" y="93"/>
                  </a:lnTo>
                  <a:lnTo>
                    <a:pt x="64" y="93"/>
                  </a:lnTo>
                  <a:lnTo>
                    <a:pt x="52" y="93"/>
                  </a:lnTo>
                  <a:lnTo>
                    <a:pt x="37" y="90"/>
                  </a:lnTo>
                  <a:lnTo>
                    <a:pt x="25" y="84"/>
                  </a:lnTo>
                  <a:lnTo>
                    <a:pt x="15" y="74"/>
                  </a:lnTo>
                  <a:lnTo>
                    <a:pt x="10" y="69"/>
                  </a:lnTo>
                  <a:lnTo>
                    <a:pt x="0" y="100"/>
                  </a:lnTo>
                  <a:lnTo>
                    <a:pt x="7" y="105"/>
                  </a:lnTo>
                  <a:lnTo>
                    <a:pt x="22" y="112"/>
                  </a:lnTo>
                  <a:lnTo>
                    <a:pt x="33" y="112"/>
                  </a:lnTo>
                  <a:lnTo>
                    <a:pt x="48" y="115"/>
                  </a:lnTo>
                  <a:lnTo>
                    <a:pt x="61" y="115"/>
                  </a:lnTo>
                  <a:lnTo>
                    <a:pt x="73" y="112"/>
                  </a:lnTo>
                  <a:lnTo>
                    <a:pt x="88" y="105"/>
                  </a:lnTo>
                  <a:lnTo>
                    <a:pt x="98" y="100"/>
                  </a:lnTo>
                  <a:lnTo>
                    <a:pt x="104" y="97"/>
                  </a:lnTo>
                  <a:lnTo>
                    <a:pt x="119" y="84"/>
                  </a:lnTo>
                  <a:lnTo>
                    <a:pt x="131" y="72"/>
                  </a:lnTo>
                  <a:lnTo>
                    <a:pt x="140" y="56"/>
                  </a:lnTo>
                  <a:lnTo>
                    <a:pt x="149" y="43"/>
                  </a:lnTo>
                  <a:lnTo>
                    <a:pt x="159" y="41"/>
                  </a:lnTo>
                  <a:lnTo>
                    <a:pt x="167" y="31"/>
                  </a:lnTo>
                  <a:lnTo>
                    <a:pt x="177" y="28"/>
                  </a:lnTo>
                  <a:lnTo>
                    <a:pt x="185" y="25"/>
                  </a:lnTo>
                  <a:lnTo>
                    <a:pt x="198" y="25"/>
                  </a:lnTo>
                  <a:lnTo>
                    <a:pt x="204" y="25"/>
                  </a:lnTo>
                  <a:lnTo>
                    <a:pt x="210" y="28"/>
                  </a:lnTo>
                  <a:lnTo>
                    <a:pt x="222" y="35"/>
                  </a:lnTo>
                  <a:lnTo>
                    <a:pt x="228" y="4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01" name="Freeform 53"/>
            <p:cNvSpPr>
              <a:spLocks/>
            </p:cNvSpPr>
            <p:nvPr/>
          </p:nvSpPr>
          <p:spPr bwMode="ltGray">
            <a:xfrm>
              <a:off x="2288" y="4156"/>
              <a:ext cx="231" cy="115"/>
            </a:xfrm>
            <a:custGeom>
              <a:avLst/>
              <a:gdLst>
                <a:gd name="T0" fmla="*/ 0 w 231"/>
                <a:gd name="T1" fmla="*/ 111 h 115"/>
                <a:gd name="T2" fmla="*/ 6 w 231"/>
                <a:gd name="T3" fmla="*/ 114 h 115"/>
                <a:gd name="T4" fmla="*/ 18 w 231"/>
                <a:gd name="T5" fmla="*/ 114 h 115"/>
                <a:gd name="T6" fmla="*/ 27 w 231"/>
                <a:gd name="T7" fmla="*/ 114 h 115"/>
                <a:gd name="T8" fmla="*/ 39 w 231"/>
                <a:gd name="T9" fmla="*/ 111 h 115"/>
                <a:gd name="T10" fmla="*/ 48 w 231"/>
                <a:gd name="T11" fmla="*/ 108 h 115"/>
                <a:gd name="T12" fmla="*/ 58 w 231"/>
                <a:gd name="T13" fmla="*/ 104 h 115"/>
                <a:gd name="T14" fmla="*/ 63 w 231"/>
                <a:gd name="T15" fmla="*/ 101 h 115"/>
                <a:gd name="T16" fmla="*/ 73 w 231"/>
                <a:gd name="T17" fmla="*/ 93 h 115"/>
                <a:gd name="T18" fmla="*/ 76 w 231"/>
                <a:gd name="T19" fmla="*/ 83 h 115"/>
                <a:gd name="T20" fmla="*/ 81 w 231"/>
                <a:gd name="T21" fmla="*/ 77 h 115"/>
                <a:gd name="T22" fmla="*/ 84 w 231"/>
                <a:gd name="T23" fmla="*/ 71 h 115"/>
                <a:gd name="T24" fmla="*/ 94 w 231"/>
                <a:gd name="T25" fmla="*/ 55 h 115"/>
                <a:gd name="T26" fmla="*/ 109 w 231"/>
                <a:gd name="T27" fmla="*/ 40 h 115"/>
                <a:gd name="T28" fmla="*/ 115 w 231"/>
                <a:gd name="T29" fmla="*/ 37 h 115"/>
                <a:gd name="T30" fmla="*/ 130 w 231"/>
                <a:gd name="T31" fmla="*/ 31 h 115"/>
                <a:gd name="T32" fmla="*/ 142 w 231"/>
                <a:gd name="T33" fmla="*/ 24 h 115"/>
                <a:gd name="T34" fmla="*/ 154 w 231"/>
                <a:gd name="T35" fmla="*/ 21 h 115"/>
                <a:gd name="T36" fmla="*/ 164 w 231"/>
                <a:gd name="T37" fmla="*/ 18 h 115"/>
                <a:gd name="T38" fmla="*/ 175 w 231"/>
                <a:gd name="T39" fmla="*/ 21 h 115"/>
                <a:gd name="T40" fmla="*/ 190 w 231"/>
                <a:gd name="T41" fmla="*/ 24 h 115"/>
                <a:gd name="T42" fmla="*/ 205 w 231"/>
                <a:gd name="T43" fmla="*/ 31 h 115"/>
                <a:gd name="T44" fmla="*/ 215 w 231"/>
                <a:gd name="T45" fmla="*/ 37 h 115"/>
                <a:gd name="T46" fmla="*/ 218 w 231"/>
                <a:gd name="T47" fmla="*/ 43 h 115"/>
                <a:gd name="T48" fmla="*/ 230 w 231"/>
                <a:gd name="T49" fmla="*/ 12 h 115"/>
                <a:gd name="T50" fmla="*/ 221 w 231"/>
                <a:gd name="T51" fmla="*/ 9 h 115"/>
                <a:gd name="T52" fmla="*/ 209 w 231"/>
                <a:gd name="T53" fmla="*/ 3 h 115"/>
                <a:gd name="T54" fmla="*/ 194 w 231"/>
                <a:gd name="T55" fmla="*/ 0 h 115"/>
                <a:gd name="T56" fmla="*/ 179 w 231"/>
                <a:gd name="T57" fmla="*/ 0 h 115"/>
                <a:gd name="T58" fmla="*/ 167 w 231"/>
                <a:gd name="T59" fmla="*/ 0 h 115"/>
                <a:gd name="T60" fmla="*/ 154 w 231"/>
                <a:gd name="T61" fmla="*/ 3 h 115"/>
                <a:gd name="T62" fmla="*/ 139 w 231"/>
                <a:gd name="T63" fmla="*/ 9 h 115"/>
                <a:gd name="T64" fmla="*/ 130 w 231"/>
                <a:gd name="T65" fmla="*/ 12 h 115"/>
                <a:gd name="T66" fmla="*/ 124 w 231"/>
                <a:gd name="T67" fmla="*/ 18 h 115"/>
                <a:gd name="T68" fmla="*/ 109 w 231"/>
                <a:gd name="T69" fmla="*/ 31 h 115"/>
                <a:gd name="T70" fmla="*/ 97 w 231"/>
                <a:gd name="T71" fmla="*/ 43 h 115"/>
                <a:gd name="T72" fmla="*/ 88 w 231"/>
                <a:gd name="T73" fmla="*/ 55 h 115"/>
                <a:gd name="T74" fmla="*/ 79 w 231"/>
                <a:gd name="T75" fmla="*/ 68 h 115"/>
                <a:gd name="T76" fmla="*/ 73 w 231"/>
                <a:gd name="T77" fmla="*/ 73 h 115"/>
                <a:gd name="T78" fmla="*/ 61 w 231"/>
                <a:gd name="T79" fmla="*/ 83 h 115"/>
                <a:gd name="T80" fmla="*/ 51 w 231"/>
                <a:gd name="T81" fmla="*/ 86 h 115"/>
                <a:gd name="T82" fmla="*/ 43 w 231"/>
                <a:gd name="T83" fmla="*/ 89 h 115"/>
                <a:gd name="T84" fmla="*/ 33 w 231"/>
                <a:gd name="T85" fmla="*/ 89 h 115"/>
                <a:gd name="T86" fmla="*/ 24 w 231"/>
                <a:gd name="T87" fmla="*/ 89 h 115"/>
                <a:gd name="T88" fmla="*/ 18 w 231"/>
                <a:gd name="T89" fmla="*/ 86 h 115"/>
                <a:gd name="T90" fmla="*/ 6 w 231"/>
                <a:gd name="T91" fmla="*/ 80 h 115"/>
                <a:gd name="T92" fmla="*/ 0 w 231"/>
                <a:gd name="T93" fmla="*/ 111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31" h="115">
                  <a:moveTo>
                    <a:pt x="0" y="111"/>
                  </a:moveTo>
                  <a:lnTo>
                    <a:pt x="6" y="114"/>
                  </a:lnTo>
                  <a:lnTo>
                    <a:pt x="18" y="114"/>
                  </a:lnTo>
                  <a:lnTo>
                    <a:pt x="27" y="114"/>
                  </a:lnTo>
                  <a:lnTo>
                    <a:pt x="39" y="111"/>
                  </a:lnTo>
                  <a:lnTo>
                    <a:pt x="48" y="108"/>
                  </a:lnTo>
                  <a:lnTo>
                    <a:pt x="58" y="104"/>
                  </a:lnTo>
                  <a:lnTo>
                    <a:pt x="63" y="101"/>
                  </a:lnTo>
                  <a:lnTo>
                    <a:pt x="73" y="93"/>
                  </a:lnTo>
                  <a:lnTo>
                    <a:pt x="76" y="83"/>
                  </a:lnTo>
                  <a:lnTo>
                    <a:pt x="81" y="77"/>
                  </a:lnTo>
                  <a:lnTo>
                    <a:pt x="84" y="71"/>
                  </a:lnTo>
                  <a:lnTo>
                    <a:pt x="94" y="55"/>
                  </a:lnTo>
                  <a:lnTo>
                    <a:pt x="109" y="40"/>
                  </a:lnTo>
                  <a:lnTo>
                    <a:pt x="115" y="37"/>
                  </a:lnTo>
                  <a:lnTo>
                    <a:pt x="130" y="31"/>
                  </a:lnTo>
                  <a:lnTo>
                    <a:pt x="142" y="24"/>
                  </a:lnTo>
                  <a:lnTo>
                    <a:pt x="154" y="21"/>
                  </a:lnTo>
                  <a:lnTo>
                    <a:pt x="164" y="18"/>
                  </a:lnTo>
                  <a:lnTo>
                    <a:pt x="175" y="21"/>
                  </a:lnTo>
                  <a:lnTo>
                    <a:pt x="190" y="24"/>
                  </a:lnTo>
                  <a:lnTo>
                    <a:pt x="205" y="31"/>
                  </a:lnTo>
                  <a:lnTo>
                    <a:pt x="215" y="37"/>
                  </a:lnTo>
                  <a:lnTo>
                    <a:pt x="218" y="43"/>
                  </a:lnTo>
                  <a:lnTo>
                    <a:pt x="230" y="12"/>
                  </a:lnTo>
                  <a:lnTo>
                    <a:pt x="221" y="9"/>
                  </a:lnTo>
                  <a:lnTo>
                    <a:pt x="209" y="3"/>
                  </a:lnTo>
                  <a:lnTo>
                    <a:pt x="194" y="0"/>
                  </a:lnTo>
                  <a:lnTo>
                    <a:pt x="179" y="0"/>
                  </a:lnTo>
                  <a:lnTo>
                    <a:pt x="167" y="0"/>
                  </a:lnTo>
                  <a:lnTo>
                    <a:pt x="154" y="3"/>
                  </a:lnTo>
                  <a:lnTo>
                    <a:pt x="139" y="9"/>
                  </a:lnTo>
                  <a:lnTo>
                    <a:pt x="130" y="12"/>
                  </a:lnTo>
                  <a:lnTo>
                    <a:pt x="124" y="18"/>
                  </a:lnTo>
                  <a:lnTo>
                    <a:pt x="109" y="31"/>
                  </a:lnTo>
                  <a:lnTo>
                    <a:pt x="97" y="43"/>
                  </a:lnTo>
                  <a:lnTo>
                    <a:pt x="88" y="55"/>
                  </a:lnTo>
                  <a:lnTo>
                    <a:pt x="79" y="68"/>
                  </a:lnTo>
                  <a:lnTo>
                    <a:pt x="73" y="73"/>
                  </a:lnTo>
                  <a:lnTo>
                    <a:pt x="61" y="83"/>
                  </a:lnTo>
                  <a:lnTo>
                    <a:pt x="51" y="86"/>
                  </a:lnTo>
                  <a:lnTo>
                    <a:pt x="43" y="89"/>
                  </a:lnTo>
                  <a:lnTo>
                    <a:pt x="33" y="89"/>
                  </a:lnTo>
                  <a:lnTo>
                    <a:pt x="24" y="89"/>
                  </a:lnTo>
                  <a:lnTo>
                    <a:pt x="18" y="86"/>
                  </a:lnTo>
                  <a:lnTo>
                    <a:pt x="6" y="80"/>
                  </a:lnTo>
                  <a:lnTo>
                    <a:pt x="0" y="111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02" name="Freeform 54"/>
            <p:cNvSpPr>
              <a:spLocks/>
            </p:cNvSpPr>
            <p:nvPr/>
          </p:nvSpPr>
          <p:spPr bwMode="ltGray">
            <a:xfrm>
              <a:off x="5310" y="388"/>
              <a:ext cx="234" cy="115"/>
            </a:xfrm>
            <a:custGeom>
              <a:avLst/>
              <a:gdLst>
                <a:gd name="T0" fmla="*/ 233 w 234"/>
                <a:gd name="T1" fmla="*/ 3 h 115"/>
                <a:gd name="T2" fmla="*/ 223 w 234"/>
                <a:gd name="T3" fmla="*/ 0 h 115"/>
                <a:gd name="T4" fmla="*/ 214 w 234"/>
                <a:gd name="T5" fmla="*/ 0 h 115"/>
                <a:gd name="T6" fmla="*/ 202 w 234"/>
                <a:gd name="T7" fmla="*/ 0 h 115"/>
                <a:gd name="T8" fmla="*/ 193 w 234"/>
                <a:gd name="T9" fmla="*/ 0 h 115"/>
                <a:gd name="T10" fmla="*/ 183 w 234"/>
                <a:gd name="T11" fmla="*/ 3 h 115"/>
                <a:gd name="T12" fmla="*/ 172 w 234"/>
                <a:gd name="T13" fmla="*/ 10 h 115"/>
                <a:gd name="T14" fmla="*/ 168 w 234"/>
                <a:gd name="T15" fmla="*/ 13 h 115"/>
                <a:gd name="T16" fmla="*/ 159 w 234"/>
                <a:gd name="T17" fmla="*/ 21 h 115"/>
                <a:gd name="T18" fmla="*/ 153 w 234"/>
                <a:gd name="T19" fmla="*/ 31 h 115"/>
                <a:gd name="T20" fmla="*/ 150 w 234"/>
                <a:gd name="T21" fmla="*/ 37 h 115"/>
                <a:gd name="T22" fmla="*/ 147 w 234"/>
                <a:gd name="T23" fmla="*/ 43 h 115"/>
                <a:gd name="T24" fmla="*/ 138 w 234"/>
                <a:gd name="T25" fmla="*/ 59 h 115"/>
                <a:gd name="T26" fmla="*/ 122 w 234"/>
                <a:gd name="T27" fmla="*/ 71 h 115"/>
                <a:gd name="T28" fmla="*/ 114 w 234"/>
                <a:gd name="T29" fmla="*/ 77 h 115"/>
                <a:gd name="T30" fmla="*/ 101 w 234"/>
                <a:gd name="T31" fmla="*/ 83 h 115"/>
                <a:gd name="T32" fmla="*/ 86 w 234"/>
                <a:gd name="T33" fmla="*/ 90 h 115"/>
                <a:gd name="T34" fmla="*/ 76 w 234"/>
                <a:gd name="T35" fmla="*/ 93 h 115"/>
                <a:gd name="T36" fmla="*/ 65 w 234"/>
                <a:gd name="T37" fmla="*/ 93 h 115"/>
                <a:gd name="T38" fmla="*/ 55 w 234"/>
                <a:gd name="T39" fmla="*/ 93 h 115"/>
                <a:gd name="T40" fmla="*/ 40 w 234"/>
                <a:gd name="T41" fmla="*/ 87 h 115"/>
                <a:gd name="T42" fmla="*/ 25 w 234"/>
                <a:gd name="T43" fmla="*/ 83 h 115"/>
                <a:gd name="T44" fmla="*/ 15 w 234"/>
                <a:gd name="T45" fmla="*/ 74 h 115"/>
                <a:gd name="T46" fmla="*/ 10 w 234"/>
                <a:gd name="T47" fmla="*/ 68 h 115"/>
                <a:gd name="T48" fmla="*/ 0 w 234"/>
                <a:gd name="T49" fmla="*/ 99 h 115"/>
                <a:gd name="T50" fmla="*/ 10 w 234"/>
                <a:gd name="T51" fmla="*/ 105 h 115"/>
                <a:gd name="T52" fmla="*/ 22 w 234"/>
                <a:gd name="T53" fmla="*/ 111 h 115"/>
                <a:gd name="T54" fmla="*/ 34 w 234"/>
                <a:gd name="T55" fmla="*/ 111 h 115"/>
                <a:gd name="T56" fmla="*/ 50 w 234"/>
                <a:gd name="T57" fmla="*/ 114 h 115"/>
                <a:gd name="T58" fmla="*/ 61 w 234"/>
                <a:gd name="T59" fmla="*/ 114 h 115"/>
                <a:gd name="T60" fmla="*/ 74 w 234"/>
                <a:gd name="T61" fmla="*/ 111 h 115"/>
                <a:gd name="T62" fmla="*/ 89 w 234"/>
                <a:gd name="T63" fmla="*/ 105 h 115"/>
                <a:gd name="T64" fmla="*/ 101 w 234"/>
                <a:gd name="T65" fmla="*/ 99 h 115"/>
                <a:gd name="T66" fmla="*/ 107 w 234"/>
                <a:gd name="T67" fmla="*/ 96 h 115"/>
                <a:gd name="T68" fmla="*/ 119 w 234"/>
                <a:gd name="T69" fmla="*/ 83 h 115"/>
                <a:gd name="T70" fmla="*/ 132 w 234"/>
                <a:gd name="T71" fmla="*/ 71 h 115"/>
                <a:gd name="T72" fmla="*/ 144 w 234"/>
                <a:gd name="T73" fmla="*/ 56 h 115"/>
                <a:gd name="T74" fmla="*/ 153 w 234"/>
                <a:gd name="T75" fmla="*/ 46 h 115"/>
                <a:gd name="T76" fmla="*/ 159 w 234"/>
                <a:gd name="T77" fmla="*/ 37 h 115"/>
                <a:gd name="T78" fmla="*/ 172 w 234"/>
                <a:gd name="T79" fmla="*/ 31 h 115"/>
                <a:gd name="T80" fmla="*/ 180 w 234"/>
                <a:gd name="T81" fmla="*/ 25 h 115"/>
                <a:gd name="T82" fmla="*/ 190 w 234"/>
                <a:gd name="T83" fmla="*/ 21 h 115"/>
                <a:gd name="T84" fmla="*/ 199 w 234"/>
                <a:gd name="T85" fmla="*/ 21 h 115"/>
                <a:gd name="T86" fmla="*/ 208 w 234"/>
                <a:gd name="T87" fmla="*/ 25 h 115"/>
                <a:gd name="T88" fmla="*/ 214 w 234"/>
                <a:gd name="T89" fmla="*/ 25 h 115"/>
                <a:gd name="T90" fmla="*/ 226 w 234"/>
                <a:gd name="T91" fmla="*/ 34 h 115"/>
                <a:gd name="T92" fmla="*/ 233 w 234"/>
                <a:gd name="T93" fmla="*/ 3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34" h="115">
                  <a:moveTo>
                    <a:pt x="233" y="3"/>
                  </a:moveTo>
                  <a:lnTo>
                    <a:pt x="223" y="0"/>
                  </a:lnTo>
                  <a:lnTo>
                    <a:pt x="214" y="0"/>
                  </a:lnTo>
                  <a:lnTo>
                    <a:pt x="202" y="0"/>
                  </a:lnTo>
                  <a:lnTo>
                    <a:pt x="193" y="0"/>
                  </a:lnTo>
                  <a:lnTo>
                    <a:pt x="183" y="3"/>
                  </a:lnTo>
                  <a:lnTo>
                    <a:pt x="172" y="10"/>
                  </a:lnTo>
                  <a:lnTo>
                    <a:pt x="168" y="13"/>
                  </a:lnTo>
                  <a:lnTo>
                    <a:pt x="159" y="21"/>
                  </a:lnTo>
                  <a:lnTo>
                    <a:pt x="153" y="31"/>
                  </a:lnTo>
                  <a:lnTo>
                    <a:pt x="150" y="37"/>
                  </a:lnTo>
                  <a:lnTo>
                    <a:pt x="147" y="43"/>
                  </a:lnTo>
                  <a:lnTo>
                    <a:pt x="138" y="59"/>
                  </a:lnTo>
                  <a:lnTo>
                    <a:pt x="122" y="71"/>
                  </a:lnTo>
                  <a:lnTo>
                    <a:pt x="114" y="77"/>
                  </a:lnTo>
                  <a:lnTo>
                    <a:pt x="101" y="83"/>
                  </a:lnTo>
                  <a:lnTo>
                    <a:pt x="86" y="90"/>
                  </a:lnTo>
                  <a:lnTo>
                    <a:pt x="76" y="93"/>
                  </a:lnTo>
                  <a:lnTo>
                    <a:pt x="65" y="93"/>
                  </a:lnTo>
                  <a:lnTo>
                    <a:pt x="55" y="93"/>
                  </a:lnTo>
                  <a:lnTo>
                    <a:pt x="40" y="87"/>
                  </a:lnTo>
                  <a:lnTo>
                    <a:pt x="25" y="83"/>
                  </a:lnTo>
                  <a:lnTo>
                    <a:pt x="15" y="74"/>
                  </a:lnTo>
                  <a:lnTo>
                    <a:pt x="10" y="68"/>
                  </a:lnTo>
                  <a:lnTo>
                    <a:pt x="0" y="99"/>
                  </a:lnTo>
                  <a:lnTo>
                    <a:pt x="10" y="105"/>
                  </a:lnTo>
                  <a:lnTo>
                    <a:pt x="22" y="111"/>
                  </a:lnTo>
                  <a:lnTo>
                    <a:pt x="34" y="111"/>
                  </a:lnTo>
                  <a:lnTo>
                    <a:pt x="50" y="114"/>
                  </a:lnTo>
                  <a:lnTo>
                    <a:pt x="61" y="114"/>
                  </a:lnTo>
                  <a:lnTo>
                    <a:pt x="74" y="111"/>
                  </a:lnTo>
                  <a:lnTo>
                    <a:pt x="89" y="105"/>
                  </a:lnTo>
                  <a:lnTo>
                    <a:pt x="101" y="99"/>
                  </a:lnTo>
                  <a:lnTo>
                    <a:pt x="107" y="96"/>
                  </a:lnTo>
                  <a:lnTo>
                    <a:pt x="119" y="83"/>
                  </a:lnTo>
                  <a:lnTo>
                    <a:pt x="132" y="71"/>
                  </a:lnTo>
                  <a:lnTo>
                    <a:pt x="144" y="56"/>
                  </a:lnTo>
                  <a:lnTo>
                    <a:pt x="153" y="46"/>
                  </a:lnTo>
                  <a:lnTo>
                    <a:pt x="159" y="37"/>
                  </a:lnTo>
                  <a:lnTo>
                    <a:pt x="172" y="31"/>
                  </a:lnTo>
                  <a:lnTo>
                    <a:pt x="180" y="25"/>
                  </a:lnTo>
                  <a:lnTo>
                    <a:pt x="190" y="21"/>
                  </a:lnTo>
                  <a:lnTo>
                    <a:pt x="199" y="21"/>
                  </a:lnTo>
                  <a:lnTo>
                    <a:pt x="208" y="25"/>
                  </a:lnTo>
                  <a:lnTo>
                    <a:pt x="214" y="25"/>
                  </a:lnTo>
                  <a:lnTo>
                    <a:pt x="226" y="34"/>
                  </a:lnTo>
                  <a:lnTo>
                    <a:pt x="233" y="3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03" name="Freeform 55"/>
            <p:cNvSpPr>
              <a:spLocks/>
            </p:cNvSpPr>
            <p:nvPr/>
          </p:nvSpPr>
          <p:spPr bwMode="ltGray">
            <a:xfrm>
              <a:off x="3135" y="4006"/>
              <a:ext cx="102" cy="307"/>
            </a:xfrm>
            <a:custGeom>
              <a:avLst/>
              <a:gdLst>
                <a:gd name="T0" fmla="*/ 50 w 102"/>
                <a:gd name="T1" fmla="*/ 3 h 307"/>
                <a:gd name="T2" fmla="*/ 47 w 102"/>
                <a:gd name="T3" fmla="*/ 13 h 307"/>
                <a:gd name="T4" fmla="*/ 44 w 102"/>
                <a:gd name="T5" fmla="*/ 16 h 307"/>
                <a:gd name="T6" fmla="*/ 44 w 102"/>
                <a:gd name="T7" fmla="*/ 23 h 307"/>
                <a:gd name="T8" fmla="*/ 39 w 102"/>
                <a:gd name="T9" fmla="*/ 39 h 307"/>
                <a:gd name="T10" fmla="*/ 30 w 102"/>
                <a:gd name="T11" fmla="*/ 61 h 307"/>
                <a:gd name="T12" fmla="*/ 27 w 102"/>
                <a:gd name="T13" fmla="*/ 78 h 307"/>
                <a:gd name="T14" fmla="*/ 20 w 102"/>
                <a:gd name="T15" fmla="*/ 94 h 307"/>
                <a:gd name="T16" fmla="*/ 20 w 102"/>
                <a:gd name="T17" fmla="*/ 107 h 307"/>
                <a:gd name="T18" fmla="*/ 20 w 102"/>
                <a:gd name="T19" fmla="*/ 120 h 307"/>
                <a:gd name="T20" fmla="*/ 24 w 102"/>
                <a:gd name="T21" fmla="*/ 129 h 307"/>
                <a:gd name="T22" fmla="*/ 27 w 102"/>
                <a:gd name="T23" fmla="*/ 136 h 307"/>
                <a:gd name="T24" fmla="*/ 35 w 102"/>
                <a:gd name="T25" fmla="*/ 148 h 307"/>
                <a:gd name="T26" fmla="*/ 47 w 102"/>
                <a:gd name="T27" fmla="*/ 161 h 307"/>
                <a:gd name="T28" fmla="*/ 57 w 102"/>
                <a:gd name="T29" fmla="*/ 174 h 307"/>
                <a:gd name="T30" fmla="*/ 77 w 102"/>
                <a:gd name="T31" fmla="*/ 196 h 307"/>
                <a:gd name="T32" fmla="*/ 89 w 102"/>
                <a:gd name="T33" fmla="*/ 216 h 307"/>
                <a:gd name="T34" fmla="*/ 95 w 102"/>
                <a:gd name="T35" fmla="*/ 225 h 307"/>
                <a:gd name="T36" fmla="*/ 98 w 102"/>
                <a:gd name="T37" fmla="*/ 236 h 307"/>
                <a:gd name="T38" fmla="*/ 101 w 102"/>
                <a:gd name="T39" fmla="*/ 252 h 307"/>
                <a:gd name="T40" fmla="*/ 101 w 102"/>
                <a:gd name="T41" fmla="*/ 265 h 307"/>
                <a:gd name="T42" fmla="*/ 101 w 102"/>
                <a:gd name="T43" fmla="*/ 274 h 307"/>
                <a:gd name="T44" fmla="*/ 95 w 102"/>
                <a:gd name="T45" fmla="*/ 293 h 307"/>
                <a:gd name="T46" fmla="*/ 92 w 102"/>
                <a:gd name="T47" fmla="*/ 306 h 307"/>
                <a:gd name="T48" fmla="*/ 69 w 102"/>
                <a:gd name="T49" fmla="*/ 287 h 307"/>
                <a:gd name="T50" fmla="*/ 74 w 102"/>
                <a:gd name="T51" fmla="*/ 274 h 307"/>
                <a:gd name="T52" fmla="*/ 77 w 102"/>
                <a:gd name="T53" fmla="*/ 261 h 307"/>
                <a:gd name="T54" fmla="*/ 80 w 102"/>
                <a:gd name="T55" fmla="*/ 249 h 307"/>
                <a:gd name="T56" fmla="*/ 83 w 102"/>
                <a:gd name="T57" fmla="*/ 236 h 307"/>
                <a:gd name="T58" fmla="*/ 80 w 102"/>
                <a:gd name="T59" fmla="*/ 222 h 307"/>
                <a:gd name="T60" fmla="*/ 77 w 102"/>
                <a:gd name="T61" fmla="*/ 209 h 307"/>
                <a:gd name="T62" fmla="*/ 71 w 102"/>
                <a:gd name="T63" fmla="*/ 196 h 307"/>
                <a:gd name="T64" fmla="*/ 65 w 102"/>
                <a:gd name="T65" fmla="*/ 190 h 307"/>
                <a:gd name="T66" fmla="*/ 54 w 102"/>
                <a:gd name="T67" fmla="*/ 180 h 307"/>
                <a:gd name="T68" fmla="*/ 42 w 102"/>
                <a:gd name="T69" fmla="*/ 168 h 307"/>
                <a:gd name="T70" fmla="*/ 30 w 102"/>
                <a:gd name="T71" fmla="*/ 155 h 307"/>
                <a:gd name="T72" fmla="*/ 20 w 102"/>
                <a:gd name="T73" fmla="*/ 142 h 307"/>
                <a:gd name="T74" fmla="*/ 12 w 102"/>
                <a:gd name="T75" fmla="*/ 123 h 307"/>
                <a:gd name="T76" fmla="*/ 3 w 102"/>
                <a:gd name="T77" fmla="*/ 110 h 307"/>
                <a:gd name="T78" fmla="*/ 0 w 102"/>
                <a:gd name="T79" fmla="*/ 100 h 307"/>
                <a:gd name="T80" fmla="*/ 0 w 102"/>
                <a:gd name="T81" fmla="*/ 84 h 307"/>
                <a:gd name="T82" fmla="*/ 0 w 102"/>
                <a:gd name="T83" fmla="*/ 61 h 307"/>
                <a:gd name="T84" fmla="*/ 0 w 102"/>
                <a:gd name="T85" fmla="*/ 48 h 307"/>
                <a:gd name="T86" fmla="*/ 3 w 102"/>
                <a:gd name="T87" fmla="*/ 32 h 307"/>
                <a:gd name="T88" fmla="*/ 6 w 102"/>
                <a:gd name="T89" fmla="*/ 19 h 307"/>
                <a:gd name="T90" fmla="*/ 6 w 102"/>
                <a:gd name="T91" fmla="*/ 10 h 307"/>
                <a:gd name="T92" fmla="*/ 12 w 102"/>
                <a:gd name="T93" fmla="*/ 0 h 307"/>
                <a:gd name="T94" fmla="*/ 50 w 102"/>
                <a:gd name="T95" fmla="*/ 3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2" h="307">
                  <a:moveTo>
                    <a:pt x="50" y="3"/>
                  </a:moveTo>
                  <a:lnTo>
                    <a:pt x="47" y="13"/>
                  </a:lnTo>
                  <a:lnTo>
                    <a:pt x="44" y="16"/>
                  </a:lnTo>
                  <a:lnTo>
                    <a:pt x="44" y="23"/>
                  </a:lnTo>
                  <a:lnTo>
                    <a:pt x="39" y="39"/>
                  </a:lnTo>
                  <a:lnTo>
                    <a:pt x="30" y="61"/>
                  </a:lnTo>
                  <a:lnTo>
                    <a:pt x="27" y="78"/>
                  </a:lnTo>
                  <a:lnTo>
                    <a:pt x="20" y="94"/>
                  </a:lnTo>
                  <a:lnTo>
                    <a:pt x="20" y="107"/>
                  </a:lnTo>
                  <a:lnTo>
                    <a:pt x="20" y="120"/>
                  </a:lnTo>
                  <a:lnTo>
                    <a:pt x="24" y="129"/>
                  </a:lnTo>
                  <a:lnTo>
                    <a:pt x="27" y="136"/>
                  </a:lnTo>
                  <a:lnTo>
                    <a:pt x="35" y="148"/>
                  </a:lnTo>
                  <a:lnTo>
                    <a:pt x="47" y="161"/>
                  </a:lnTo>
                  <a:lnTo>
                    <a:pt x="57" y="174"/>
                  </a:lnTo>
                  <a:lnTo>
                    <a:pt x="77" y="196"/>
                  </a:lnTo>
                  <a:lnTo>
                    <a:pt x="89" y="216"/>
                  </a:lnTo>
                  <a:lnTo>
                    <a:pt x="95" y="225"/>
                  </a:lnTo>
                  <a:lnTo>
                    <a:pt x="98" y="236"/>
                  </a:lnTo>
                  <a:lnTo>
                    <a:pt x="101" y="252"/>
                  </a:lnTo>
                  <a:lnTo>
                    <a:pt x="101" y="265"/>
                  </a:lnTo>
                  <a:lnTo>
                    <a:pt x="101" y="274"/>
                  </a:lnTo>
                  <a:lnTo>
                    <a:pt x="95" y="293"/>
                  </a:lnTo>
                  <a:lnTo>
                    <a:pt x="92" y="306"/>
                  </a:lnTo>
                  <a:lnTo>
                    <a:pt x="69" y="287"/>
                  </a:lnTo>
                  <a:lnTo>
                    <a:pt x="74" y="274"/>
                  </a:lnTo>
                  <a:lnTo>
                    <a:pt x="77" y="261"/>
                  </a:lnTo>
                  <a:lnTo>
                    <a:pt x="80" y="249"/>
                  </a:lnTo>
                  <a:lnTo>
                    <a:pt x="83" y="236"/>
                  </a:lnTo>
                  <a:lnTo>
                    <a:pt x="80" y="222"/>
                  </a:lnTo>
                  <a:lnTo>
                    <a:pt x="77" y="209"/>
                  </a:lnTo>
                  <a:lnTo>
                    <a:pt x="71" y="196"/>
                  </a:lnTo>
                  <a:lnTo>
                    <a:pt x="65" y="190"/>
                  </a:lnTo>
                  <a:lnTo>
                    <a:pt x="54" y="180"/>
                  </a:lnTo>
                  <a:lnTo>
                    <a:pt x="42" y="168"/>
                  </a:lnTo>
                  <a:lnTo>
                    <a:pt x="30" y="155"/>
                  </a:lnTo>
                  <a:lnTo>
                    <a:pt x="20" y="142"/>
                  </a:lnTo>
                  <a:lnTo>
                    <a:pt x="12" y="123"/>
                  </a:lnTo>
                  <a:lnTo>
                    <a:pt x="3" y="110"/>
                  </a:lnTo>
                  <a:lnTo>
                    <a:pt x="0" y="100"/>
                  </a:lnTo>
                  <a:lnTo>
                    <a:pt x="0" y="84"/>
                  </a:lnTo>
                  <a:lnTo>
                    <a:pt x="0" y="61"/>
                  </a:lnTo>
                  <a:lnTo>
                    <a:pt x="0" y="48"/>
                  </a:lnTo>
                  <a:lnTo>
                    <a:pt x="3" y="32"/>
                  </a:lnTo>
                  <a:lnTo>
                    <a:pt x="6" y="19"/>
                  </a:lnTo>
                  <a:lnTo>
                    <a:pt x="6" y="10"/>
                  </a:lnTo>
                  <a:lnTo>
                    <a:pt x="12" y="0"/>
                  </a:lnTo>
                  <a:lnTo>
                    <a:pt x="50" y="3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04" name="Freeform 56"/>
            <p:cNvSpPr>
              <a:spLocks/>
            </p:cNvSpPr>
            <p:nvPr/>
          </p:nvSpPr>
          <p:spPr bwMode="ltGray">
            <a:xfrm>
              <a:off x="5643" y="2518"/>
              <a:ext cx="102" cy="312"/>
            </a:xfrm>
            <a:custGeom>
              <a:avLst/>
              <a:gdLst>
                <a:gd name="T0" fmla="*/ 51 w 102"/>
                <a:gd name="T1" fmla="*/ 6 h 312"/>
                <a:gd name="T2" fmla="*/ 47 w 102"/>
                <a:gd name="T3" fmla="*/ 16 h 312"/>
                <a:gd name="T4" fmla="*/ 44 w 102"/>
                <a:gd name="T5" fmla="*/ 19 h 312"/>
                <a:gd name="T6" fmla="*/ 44 w 102"/>
                <a:gd name="T7" fmla="*/ 26 h 312"/>
                <a:gd name="T8" fmla="*/ 39 w 102"/>
                <a:gd name="T9" fmla="*/ 43 h 312"/>
                <a:gd name="T10" fmla="*/ 30 w 102"/>
                <a:gd name="T11" fmla="*/ 65 h 312"/>
                <a:gd name="T12" fmla="*/ 24 w 102"/>
                <a:gd name="T13" fmla="*/ 81 h 312"/>
                <a:gd name="T14" fmla="*/ 21 w 102"/>
                <a:gd name="T15" fmla="*/ 97 h 312"/>
                <a:gd name="T16" fmla="*/ 21 w 102"/>
                <a:gd name="T17" fmla="*/ 110 h 312"/>
                <a:gd name="T18" fmla="*/ 21 w 102"/>
                <a:gd name="T19" fmla="*/ 120 h 312"/>
                <a:gd name="T20" fmla="*/ 24 w 102"/>
                <a:gd name="T21" fmla="*/ 133 h 312"/>
                <a:gd name="T22" fmla="*/ 27 w 102"/>
                <a:gd name="T23" fmla="*/ 140 h 312"/>
                <a:gd name="T24" fmla="*/ 36 w 102"/>
                <a:gd name="T25" fmla="*/ 152 h 312"/>
                <a:gd name="T26" fmla="*/ 44 w 102"/>
                <a:gd name="T27" fmla="*/ 165 h 312"/>
                <a:gd name="T28" fmla="*/ 57 w 102"/>
                <a:gd name="T29" fmla="*/ 178 h 312"/>
                <a:gd name="T30" fmla="*/ 77 w 102"/>
                <a:gd name="T31" fmla="*/ 201 h 312"/>
                <a:gd name="T32" fmla="*/ 89 w 102"/>
                <a:gd name="T33" fmla="*/ 221 h 312"/>
                <a:gd name="T34" fmla="*/ 95 w 102"/>
                <a:gd name="T35" fmla="*/ 230 h 312"/>
                <a:gd name="T36" fmla="*/ 98 w 102"/>
                <a:gd name="T37" fmla="*/ 240 h 312"/>
                <a:gd name="T38" fmla="*/ 101 w 102"/>
                <a:gd name="T39" fmla="*/ 256 h 312"/>
                <a:gd name="T40" fmla="*/ 101 w 102"/>
                <a:gd name="T41" fmla="*/ 269 h 312"/>
                <a:gd name="T42" fmla="*/ 98 w 102"/>
                <a:gd name="T43" fmla="*/ 279 h 312"/>
                <a:gd name="T44" fmla="*/ 95 w 102"/>
                <a:gd name="T45" fmla="*/ 298 h 312"/>
                <a:gd name="T46" fmla="*/ 89 w 102"/>
                <a:gd name="T47" fmla="*/ 311 h 312"/>
                <a:gd name="T48" fmla="*/ 69 w 102"/>
                <a:gd name="T49" fmla="*/ 292 h 312"/>
                <a:gd name="T50" fmla="*/ 74 w 102"/>
                <a:gd name="T51" fmla="*/ 279 h 312"/>
                <a:gd name="T52" fmla="*/ 77 w 102"/>
                <a:gd name="T53" fmla="*/ 265 h 312"/>
                <a:gd name="T54" fmla="*/ 81 w 102"/>
                <a:gd name="T55" fmla="*/ 253 h 312"/>
                <a:gd name="T56" fmla="*/ 81 w 102"/>
                <a:gd name="T57" fmla="*/ 240 h 312"/>
                <a:gd name="T58" fmla="*/ 81 w 102"/>
                <a:gd name="T59" fmla="*/ 227 h 312"/>
                <a:gd name="T60" fmla="*/ 74 w 102"/>
                <a:gd name="T61" fmla="*/ 211 h 312"/>
                <a:gd name="T62" fmla="*/ 71 w 102"/>
                <a:gd name="T63" fmla="*/ 201 h 312"/>
                <a:gd name="T64" fmla="*/ 66 w 102"/>
                <a:gd name="T65" fmla="*/ 195 h 312"/>
                <a:gd name="T66" fmla="*/ 54 w 102"/>
                <a:gd name="T67" fmla="*/ 184 h 312"/>
                <a:gd name="T68" fmla="*/ 39 w 102"/>
                <a:gd name="T69" fmla="*/ 168 h 312"/>
                <a:gd name="T70" fmla="*/ 27 w 102"/>
                <a:gd name="T71" fmla="*/ 156 h 312"/>
                <a:gd name="T72" fmla="*/ 21 w 102"/>
                <a:gd name="T73" fmla="*/ 146 h 312"/>
                <a:gd name="T74" fmla="*/ 12 w 102"/>
                <a:gd name="T75" fmla="*/ 127 h 312"/>
                <a:gd name="T76" fmla="*/ 3 w 102"/>
                <a:gd name="T77" fmla="*/ 113 h 312"/>
                <a:gd name="T78" fmla="*/ 0 w 102"/>
                <a:gd name="T79" fmla="*/ 103 h 312"/>
                <a:gd name="T80" fmla="*/ 0 w 102"/>
                <a:gd name="T81" fmla="*/ 84 h 312"/>
                <a:gd name="T82" fmla="*/ 0 w 102"/>
                <a:gd name="T83" fmla="*/ 65 h 312"/>
                <a:gd name="T84" fmla="*/ 0 w 102"/>
                <a:gd name="T85" fmla="*/ 52 h 312"/>
                <a:gd name="T86" fmla="*/ 3 w 102"/>
                <a:gd name="T87" fmla="*/ 35 h 312"/>
                <a:gd name="T88" fmla="*/ 6 w 102"/>
                <a:gd name="T89" fmla="*/ 22 h 312"/>
                <a:gd name="T90" fmla="*/ 6 w 102"/>
                <a:gd name="T91" fmla="*/ 10 h 312"/>
                <a:gd name="T92" fmla="*/ 12 w 102"/>
                <a:gd name="T93" fmla="*/ 0 h 312"/>
                <a:gd name="T94" fmla="*/ 51 w 102"/>
                <a:gd name="T95" fmla="*/ 6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2" h="312">
                  <a:moveTo>
                    <a:pt x="51" y="6"/>
                  </a:moveTo>
                  <a:lnTo>
                    <a:pt x="47" y="16"/>
                  </a:lnTo>
                  <a:lnTo>
                    <a:pt x="44" y="19"/>
                  </a:lnTo>
                  <a:lnTo>
                    <a:pt x="44" y="26"/>
                  </a:lnTo>
                  <a:lnTo>
                    <a:pt x="39" y="43"/>
                  </a:lnTo>
                  <a:lnTo>
                    <a:pt x="30" y="65"/>
                  </a:lnTo>
                  <a:lnTo>
                    <a:pt x="24" y="81"/>
                  </a:lnTo>
                  <a:lnTo>
                    <a:pt x="21" y="97"/>
                  </a:lnTo>
                  <a:lnTo>
                    <a:pt x="21" y="110"/>
                  </a:lnTo>
                  <a:lnTo>
                    <a:pt x="21" y="120"/>
                  </a:lnTo>
                  <a:lnTo>
                    <a:pt x="24" y="133"/>
                  </a:lnTo>
                  <a:lnTo>
                    <a:pt x="27" y="140"/>
                  </a:lnTo>
                  <a:lnTo>
                    <a:pt x="36" y="152"/>
                  </a:lnTo>
                  <a:lnTo>
                    <a:pt x="44" y="165"/>
                  </a:lnTo>
                  <a:lnTo>
                    <a:pt x="57" y="178"/>
                  </a:lnTo>
                  <a:lnTo>
                    <a:pt x="77" y="201"/>
                  </a:lnTo>
                  <a:lnTo>
                    <a:pt x="89" y="221"/>
                  </a:lnTo>
                  <a:lnTo>
                    <a:pt x="95" y="230"/>
                  </a:lnTo>
                  <a:lnTo>
                    <a:pt x="98" y="240"/>
                  </a:lnTo>
                  <a:lnTo>
                    <a:pt x="101" y="256"/>
                  </a:lnTo>
                  <a:lnTo>
                    <a:pt x="101" y="269"/>
                  </a:lnTo>
                  <a:lnTo>
                    <a:pt x="98" y="279"/>
                  </a:lnTo>
                  <a:lnTo>
                    <a:pt x="95" y="298"/>
                  </a:lnTo>
                  <a:lnTo>
                    <a:pt x="89" y="311"/>
                  </a:lnTo>
                  <a:lnTo>
                    <a:pt x="69" y="292"/>
                  </a:lnTo>
                  <a:lnTo>
                    <a:pt x="74" y="279"/>
                  </a:lnTo>
                  <a:lnTo>
                    <a:pt x="77" y="265"/>
                  </a:lnTo>
                  <a:lnTo>
                    <a:pt x="81" y="253"/>
                  </a:lnTo>
                  <a:lnTo>
                    <a:pt x="81" y="240"/>
                  </a:lnTo>
                  <a:lnTo>
                    <a:pt x="81" y="227"/>
                  </a:lnTo>
                  <a:lnTo>
                    <a:pt x="74" y="211"/>
                  </a:lnTo>
                  <a:lnTo>
                    <a:pt x="71" y="201"/>
                  </a:lnTo>
                  <a:lnTo>
                    <a:pt x="66" y="195"/>
                  </a:lnTo>
                  <a:lnTo>
                    <a:pt x="54" y="184"/>
                  </a:lnTo>
                  <a:lnTo>
                    <a:pt x="39" y="168"/>
                  </a:lnTo>
                  <a:lnTo>
                    <a:pt x="27" y="156"/>
                  </a:lnTo>
                  <a:lnTo>
                    <a:pt x="21" y="146"/>
                  </a:lnTo>
                  <a:lnTo>
                    <a:pt x="12" y="127"/>
                  </a:lnTo>
                  <a:lnTo>
                    <a:pt x="3" y="113"/>
                  </a:lnTo>
                  <a:lnTo>
                    <a:pt x="0" y="103"/>
                  </a:lnTo>
                  <a:lnTo>
                    <a:pt x="0" y="84"/>
                  </a:lnTo>
                  <a:lnTo>
                    <a:pt x="0" y="65"/>
                  </a:lnTo>
                  <a:lnTo>
                    <a:pt x="0" y="52"/>
                  </a:lnTo>
                  <a:lnTo>
                    <a:pt x="3" y="35"/>
                  </a:lnTo>
                  <a:lnTo>
                    <a:pt x="6" y="22"/>
                  </a:lnTo>
                  <a:lnTo>
                    <a:pt x="6" y="10"/>
                  </a:lnTo>
                  <a:lnTo>
                    <a:pt x="12" y="0"/>
                  </a:lnTo>
                  <a:lnTo>
                    <a:pt x="51" y="6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05" name="Freeform 57"/>
            <p:cNvSpPr>
              <a:spLocks/>
            </p:cNvSpPr>
            <p:nvPr/>
          </p:nvSpPr>
          <p:spPr bwMode="ltGray">
            <a:xfrm>
              <a:off x="5449" y="3971"/>
              <a:ext cx="103" cy="313"/>
            </a:xfrm>
            <a:custGeom>
              <a:avLst/>
              <a:gdLst>
                <a:gd name="T0" fmla="*/ 52 w 103"/>
                <a:gd name="T1" fmla="*/ 7 h 313"/>
                <a:gd name="T2" fmla="*/ 46 w 103"/>
                <a:gd name="T3" fmla="*/ 16 h 313"/>
                <a:gd name="T4" fmla="*/ 44 w 103"/>
                <a:gd name="T5" fmla="*/ 26 h 313"/>
                <a:gd name="T6" fmla="*/ 37 w 103"/>
                <a:gd name="T7" fmla="*/ 43 h 313"/>
                <a:gd name="T8" fmla="*/ 29 w 103"/>
                <a:gd name="T9" fmla="*/ 65 h 313"/>
                <a:gd name="T10" fmla="*/ 26 w 103"/>
                <a:gd name="T11" fmla="*/ 78 h 313"/>
                <a:gd name="T12" fmla="*/ 23 w 103"/>
                <a:gd name="T13" fmla="*/ 97 h 313"/>
                <a:gd name="T14" fmla="*/ 23 w 103"/>
                <a:gd name="T15" fmla="*/ 110 h 313"/>
                <a:gd name="T16" fmla="*/ 23 w 103"/>
                <a:gd name="T17" fmla="*/ 121 h 313"/>
                <a:gd name="T18" fmla="*/ 23 w 103"/>
                <a:gd name="T19" fmla="*/ 134 h 313"/>
                <a:gd name="T20" fmla="*/ 29 w 103"/>
                <a:gd name="T21" fmla="*/ 140 h 313"/>
                <a:gd name="T22" fmla="*/ 37 w 103"/>
                <a:gd name="T23" fmla="*/ 153 h 313"/>
                <a:gd name="T24" fmla="*/ 46 w 103"/>
                <a:gd name="T25" fmla="*/ 166 h 313"/>
                <a:gd name="T26" fmla="*/ 58 w 103"/>
                <a:gd name="T27" fmla="*/ 178 h 313"/>
                <a:gd name="T28" fmla="*/ 78 w 103"/>
                <a:gd name="T29" fmla="*/ 202 h 313"/>
                <a:gd name="T30" fmla="*/ 90 w 103"/>
                <a:gd name="T31" fmla="*/ 218 h 313"/>
                <a:gd name="T32" fmla="*/ 96 w 103"/>
                <a:gd name="T33" fmla="*/ 231 h 313"/>
                <a:gd name="T34" fmla="*/ 98 w 103"/>
                <a:gd name="T35" fmla="*/ 240 h 313"/>
                <a:gd name="T36" fmla="*/ 98 w 103"/>
                <a:gd name="T37" fmla="*/ 256 h 313"/>
                <a:gd name="T38" fmla="*/ 102 w 103"/>
                <a:gd name="T39" fmla="*/ 266 h 313"/>
                <a:gd name="T40" fmla="*/ 98 w 103"/>
                <a:gd name="T41" fmla="*/ 280 h 313"/>
                <a:gd name="T42" fmla="*/ 96 w 103"/>
                <a:gd name="T43" fmla="*/ 299 h 313"/>
                <a:gd name="T44" fmla="*/ 90 w 103"/>
                <a:gd name="T45" fmla="*/ 312 h 313"/>
                <a:gd name="T46" fmla="*/ 69 w 103"/>
                <a:gd name="T47" fmla="*/ 292 h 313"/>
                <a:gd name="T48" fmla="*/ 76 w 103"/>
                <a:gd name="T49" fmla="*/ 280 h 313"/>
                <a:gd name="T50" fmla="*/ 78 w 103"/>
                <a:gd name="T51" fmla="*/ 266 h 313"/>
                <a:gd name="T52" fmla="*/ 81 w 103"/>
                <a:gd name="T53" fmla="*/ 253 h 313"/>
                <a:gd name="T54" fmla="*/ 81 w 103"/>
                <a:gd name="T55" fmla="*/ 240 h 313"/>
                <a:gd name="T56" fmla="*/ 81 w 103"/>
                <a:gd name="T57" fmla="*/ 227 h 313"/>
                <a:gd name="T58" fmla="*/ 76 w 103"/>
                <a:gd name="T59" fmla="*/ 211 h 313"/>
                <a:gd name="T60" fmla="*/ 73 w 103"/>
                <a:gd name="T61" fmla="*/ 202 h 313"/>
                <a:gd name="T62" fmla="*/ 64 w 103"/>
                <a:gd name="T63" fmla="*/ 194 h 313"/>
                <a:gd name="T64" fmla="*/ 55 w 103"/>
                <a:gd name="T65" fmla="*/ 185 h 313"/>
                <a:gd name="T66" fmla="*/ 40 w 103"/>
                <a:gd name="T67" fmla="*/ 169 h 313"/>
                <a:gd name="T68" fmla="*/ 29 w 103"/>
                <a:gd name="T69" fmla="*/ 156 h 313"/>
                <a:gd name="T70" fmla="*/ 23 w 103"/>
                <a:gd name="T71" fmla="*/ 146 h 313"/>
                <a:gd name="T72" fmla="*/ 11 w 103"/>
                <a:gd name="T73" fmla="*/ 127 h 313"/>
                <a:gd name="T74" fmla="*/ 5 w 103"/>
                <a:gd name="T75" fmla="*/ 110 h 313"/>
                <a:gd name="T76" fmla="*/ 3 w 103"/>
                <a:gd name="T77" fmla="*/ 104 h 313"/>
                <a:gd name="T78" fmla="*/ 0 w 103"/>
                <a:gd name="T79" fmla="*/ 85 h 313"/>
                <a:gd name="T80" fmla="*/ 0 w 103"/>
                <a:gd name="T81" fmla="*/ 65 h 313"/>
                <a:gd name="T82" fmla="*/ 3 w 103"/>
                <a:gd name="T83" fmla="*/ 49 h 313"/>
                <a:gd name="T84" fmla="*/ 3 w 103"/>
                <a:gd name="T85" fmla="*/ 36 h 313"/>
                <a:gd name="T86" fmla="*/ 5 w 103"/>
                <a:gd name="T87" fmla="*/ 23 h 313"/>
                <a:gd name="T88" fmla="*/ 8 w 103"/>
                <a:gd name="T89" fmla="*/ 10 h 313"/>
                <a:gd name="T90" fmla="*/ 11 w 103"/>
                <a:gd name="T91" fmla="*/ 0 h 313"/>
                <a:gd name="T92" fmla="*/ 52 w 103"/>
                <a:gd name="T93" fmla="*/ 7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3" h="313">
                  <a:moveTo>
                    <a:pt x="52" y="7"/>
                  </a:moveTo>
                  <a:lnTo>
                    <a:pt x="46" y="16"/>
                  </a:lnTo>
                  <a:lnTo>
                    <a:pt x="44" y="26"/>
                  </a:lnTo>
                  <a:lnTo>
                    <a:pt x="37" y="43"/>
                  </a:lnTo>
                  <a:lnTo>
                    <a:pt x="29" y="65"/>
                  </a:lnTo>
                  <a:lnTo>
                    <a:pt x="26" y="78"/>
                  </a:lnTo>
                  <a:lnTo>
                    <a:pt x="23" y="97"/>
                  </a:lnTo>
                  <a:lnTo>
                    <a:pt x="23" y="110"/>
                  </a:lnTo>
                  <a:lnTo>
                    <a:pt x="23" y="121"/>
                  </a:lnTo>
                  <a:lnTo>
                    <a:pt x="23" y="134"/>
                  </a:lnTo>
                  <a:lnTo>
                    <a:pt x="29" y="140"/>
                  </a:lnTo>
                  <a:lnTo>
                    <a:pt x="37" y="153"/>
                  </a:lnTo>
                  <a:lnTo>
                    <a:pt x="46" y="166"/>
                  </a:lnTo>
                  <a:lnTo>
                    <a:pt x="58" y="178"/>
                  </a:lnTo>
                  <a:lnTo>
                    <a:pt x="78" y="202"/>
                  </a:lnTo>
                  <a:lnTo>
                    <a:pt x="90" y="218"/>
                  </a:lnTo>
                  <a:lnTo>
                    <a:pt x="96" y="231"/>
                  </a:lnTo>
                  <a:lnTo>
                    <a:pt x="98" y="240"/>
                  </a:lnTo>
                  <a:lnTo>
                    <a:pt x="98" y="256"/>
                  </a:lnTo>
                  <a:lnTo>
                    <a:pt x="102" y="266"/>
                  </a:lnTo>
                  <a:lnTo>
                    <a:pt x="98" y="280"/>
                  </a:lnTo>
                  <a:lnTo>
                    <a:pt x="96" y="299"/>
                  </a:lnTo>
                  <a:lnTo>
                    <a:pt x="90" y="312"/>
                  </a:lnTo>
                  <a:lnTo>
                    <a:pt x="69" y="292"/>
                  </a:lnTo>
                  <a:lnTo>
                    <a:pt x="76" y="280"/>
                  </a:lnTo>
                  <a:lnTo>
                    <a:pt x="78" y="266"/>
                  </a:lnTo>
                  <a:lnTo>
                    <a:pt x="81" y="253"/>
                  </a:lnTo>
                  <a:lnTo>
                    <a:pt x="81" y="240"/>
                  </a:lnTo>
                  <a:lnTo>
                    <a:pt x="81" y="227"/>
                  </a:lnTo>
                  <a:lnTo>
                    <a:pt x="76" y="211"/>
                  </a:lnTo>
                  <a:lnTo>
                    <a:pt x="73" y="202"/>
                  </a:lnTo>
                  <a:lnTo>
                    <a:pt x="64" y="194"/>
                  </a:lnTo>
                  <a:lnTo>
                    <a:pt x="55" y="185"/>
                  </a:lnTo>
                  <a:lnTo>
                    <a:pt x="40" y="169"/>
                  </a:lnTo>
                  <a:lnTo>
                    <a:pt x="29" y="156"/>
                  </a:lnTo>
                  <a:lnTo>
                    <a:pt x="23" y="146"/>
                  </a:lnTo>
                  <a:lnTo>
                    <a:pt x="11" y="127"/>
                  </a:lnTo>
                  <a:lnTo>
                    <a:pt x="5" y="110"/>
                  </a:lnTo>
                  <a:lnTo>
                    <a:pt x="3" y="104"/>
                  </a:lnTo>
                  <a:lnTo>
                    <a:pt x="0" y="85"/>
                  </a:lnTo>
                  <a:lnTo>
                    <a:pt x="0" y="65"/>
                  </a:lnTo>
                  <a:lnTo>
                    <a:pt x="3" y="49"/>
                  </a:lnTo>
                  <a:lnTo>
                    <a:pt x="3" y="36"/>
                  </a:lnTo>
                  <a:lnTo>
                    <a:pt x="5" y="23"/>
                  </a:lnTo>
                  <a:lnTo>
                    <a:pt x="8" y="10"/>
                  </a:lnTo>
                  <a:lnTo>
                    <a:pt x="11" y="0"/>
                  </a:lnTo>
                  <a:lnTo>
                    <a:pt x="52" y="7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06" name="Freeform 58"/>
            <p:cNvSpPr>
              <a:spLocks/>
            </p:cNvSpPr>
            <p:nvPr/>
          </p:nvSpPr>
          <p:spPr bwMode="ltGray">
            <a:xfrm>
              <a:off x="1045" y="3906"/>
              <a:ext cx="104" cy="309"/>
            </a:xfrm>
            <a:custGeom>
              <a:avLst/>
              <a:gdLst>
                <a:gd name="T0" fmla="*/ 53 w 104"/>
                <a:gd name="T1" fmla="*/ 6 h 309"/>
                <a:gd name="T2" fmla="*/ 51 w 104"/>
                <a:gd name="T3" fmla="*/ 16 h 309"/>
                <a:gd name="T4" fmla="*/ 47 w 104"/>
                <a:gd name="T5" fmla="*/ 16 h 309"/>
                <a:gd name="T6" fmla="*/ 44 w 104"/>
                <a:gd name="T7" fmla="*/ 22 h 309"/>
                <a:gd name="T8" fmla="*/ 39 w 104"/>
                <a:gd name="T9" fmla="*/ 42 h 309"/>
                <a:gd name="T10" fmla="*/ 29 w 104"/>
                <a:gd name="T11" fmla="*/ 65 h 309"/>
                <a:gd name="T12" fmla="*/ 27 w 104"/>
                <a:gd name="T13" fmla="*/ 77 h 309"/>
                <a:gd name="T14" fmla="*/ 24 w 104"/>
                <a:gd name="T15" fmla="*/ 97 h 309"/>
                <a:gd name="T16" fmla="*/ 24 w 104"/>
                <a:gd name="T17" fmla="*/ 106 h 309"/>
                <a:gd name="T18" fmla="*/ 24 w 104"/>
                <a:gd name="T19" fmla="*/ 120 h 309"/>
                <a:gd name="T20" fmla="*/ 27 w 104"/>
                <a:gd name="T21" fmla="*/ 130 h 309"/>
                <a:gd name="T22" fmla="*/ 29 w 104"/>
                <a:gd name="T23" fmla="*/ 139 h 309"/>
                <a:gd name="T24" fmla="*/ 39 w 104"/>
                <a:gd name="T25" fmla="*/ 149 h 309"/>
                <a:gd name="T26" fmla="*/ 47 w 104"/>
                <a:gd name="T27" fmla="*/ 162 h 309"/>
                <a:gd name="T28" fmla="*/ 59 w 104"/>
                <a:gd name="T29" fmla="*/ 178 h 309"/>
                <a:gd name="T30" fmla="*/ 80 w 104"/>
                <a:gd name="T31" fmla="*/ 201 h 309"/>
                <a:gd name="T32" fmla="*/ 91 w 104"/>
                <a:gd name="T33" fmla="*/ 217 h 309"/>
                <a:gd name="T34" fmla="*/ 97 w 104"/>
                <a:gd name="T35" fmla="*/ 227 h 309"/>
                <a:gd name="T36" fmla="*/ 100 w 104"/>
                <a:gd name="T37" fmla="*/ 239 h 309"/>
                <a:gd name="T38" fmla="*/ 103 w 104"/>
                <a:gd name="T39" fmla="*/ 252 h 309"/>
                <a:gd name="T40" fmla="*/ 103 w 104"/>
                <a:gd name="T41" fmla="*/ 265 h 309"/>
                <a:gd name="T42" fmla="*/ 100 w 104"/>
                <a:gd name="T43" fmla="*/ 279 h 309"/>
                <a:gd name="T44" fmla="*/ 97 w 104"/>
                <a:gd name="T45" fmla="*/ 295 h 309"/>
                <a:gd name="T46" fmla="*/ 91 w 104"/>
                <a:gd name="T47" fmla="*/ 308 h 309"/>
                <a:gd name="T48" fmla="*/ 71 w 104"/>
                <a:gd name="T49" fmla="*/ 288 h 309"/>
                <a:gd name="T50" fmla="*/ 76 w 104"/>
                <a:gd name="T51" fmla="*/ 279 h 309"/>
                <a:gd name="T52" fmla="*/ 80 w 104"/>
                <a:gd name="T53" fmla="*/ 262 h 309"/>
                <a:gd name="T54" fmla="*/ 83 w 104"/>
                <a:gd name="T55" fmla="*/ 252 h 309"/>
                <a:gd name="T56" fmla="*/ 83 w 104"/>
                <a:gd name="T57" fmla="*/ 236 h 309"/>
                <a:gd name="T58" fmla="*/ 83 w 104"/>
                <a:gd name="T59" fmla="*/ 227 h 309"/>
                <a:gd name="T60" fmla="*/ 76 w 104"/>
                <a:gd name="T61" fmla="*/ 211 h 309"/>
                <a:gd name="T62" fmla="*/ 74 w 104"/>
                <a:gd name="T63" fmla="*/ 201 h 309"/>
                <a:gd name="T64" fmla="*/ 68 w 104"/>
                <a:gd name="T65" fmla="*/ 190 h 309"/>
                <a:gd name="T66" fmla="*/ 56 w 104"/>
                <a:gd name="T67" fmla="*/ 181 h 309"/>
                <a:gd name="T68" fmla="*/ 41 w 104"/>
                <a:gd name="T69" fmla="*/ 168 h 309"/>
                <a:gd name="T70" fmla="*/ 29 w 104"/>
                <a:gd name="T71" fmla="*/ 155 h 309"/>
                <a:gd name="T72" fmla="*/ 24 w 104"/>
                <a:gd name="T73" fmla="*/ 146 h 309"/>
                <a:gd name="T74" fmla="*/ 12 w 104"/>
                <a:gd name="T75" fmla="*/ 126 h 309"/>
                <a:gd name="T76" fmla="*/ 6 w 104"/>
                <a:gd name="T77" fmla="*/ 109 h 309"/>
                <a:gd name="T78" fmla="*/ 3 w 104"/>
                <a:gd name="T79" fmla="*/ 100 h 309"/>
                <a:gd name="T80" fmla="*/ 0 w 104"/>
                <a:gd name="T81" fmla="*/ 84 h 309"/>
                <a:gd name="T82" fmla="*/ 0 w 104"/>
                <a:gd name="T83" fmla="*/ 61 h 309"/>
                <a:gd name="T84" fmla="*/ 3 w 104"/>
                <a:gd name="T85" fmla="*/ 49 h 309"/>
                <a:gd name="T86" fmla="*/ 6 w 104"/>
                <a:gd name="T87" fmla="*/ 35 h 309"/>
                <a:gd name="T88" fmla="*/ 6 w 104"/>
                <a:gd name="T89" fmla="*/ 22 h 309"/>
                <a:gd name="T90" fmla="*/ 9 w 104"/>
                <a:gd name="T91" fmla="*/ 9 h 309"/>
                <a:gd name="T92" fmla="*/ 15 w 104"/>
                <a:gd name="T93" fmla="*/ 0 h 309"/>
                <a:gd name="T94" fmla="*/ 53 w 104"/>
                <a:gd name="T95" fmla="*/ 6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4" h="309">
                  <a:moveTo>
                    <a:pt x="53" y="6"/>
                  </a:moveTo>
                  <a:lnTo>
                    <a:pt x="51" y="16"/>
                  </a:lnTo>
                  <a:lnTo>
                    <a:pt x="47" y="16"/>
                  </a:lnTo>
                  <a:lnTo>
                    <a:pt x="44" y="22"/>
                  </a:lnTo>
                  <a:lnTo>
                    <a:pt x="39" y="42"/>
                  </a:lnTo>
                  <a:lnTo>
                    <a:pt x="29" y="65"/>
                  </a:lnTo>
                  <a:lnTo>
                    <a:pt x="27" y="77"/>
                  </a:lnTo>
                  <a:lnTo>
                    <a:pt x="24" y="97"/>
                  </a:lnTo>
                  <a:lnTo>
                    <a:pt x="24" y="106"/>
                  </a:lnTo>
                  <a:lnTo>
                    <a:pt x="24" y="120"/>
                  </a:lnTo>
                  <a:lnTo>
                    <a:pt x="27" y="130"/>
                  </a:lnTo>
                  <a:lnTo>
                    <a:pt x="29" y="139"/>
                  </a:lnTo>
                  <a:lnTo>
                    <a:pt x="39" y="149"/>
                  </a:lnTo>
                  <a:lnTo>
                    <a:pt x="47" y="162"/>
                  </a:lnTo>
                  <a:lnTo>
                    <a:pt x="59" y="178"/>
                  </a:lnTo>
                  <a:lnTo>
                    <a:pt x="80" y="201"/>
                  </a:lnTo>
                  <a:lnTo>
                    <a:pt x="91" y="217"/>
                  </a:lnTo>
                  <a:lnTo>
                    <a:pt x="97" y="227"/>
                  </a:lnTo>
                  <a:lnTo>
                    <a:pt x="100" y="239"/>
                  </a:lnTo>
                  <a:lnTo>
                    <a:pt x="103" y="252"/>
                  </a:lnTo>
                  <a:lnTo>
                    <a:pt x="103" y="265"/>
                  </a:lnTo>
                  <a:lnTo>
                    <a:pt x="100" y="279"/>
                  </a:lnTo>
                  <a:lnTo>
                    <a:pt x="97" y="295"/>
                  </a:lnTo>
                  <a:lnTo>
                    <a:pt x="91" y="308"/>
                  </a:lnTo>
                  <a:lnTo>
                    <a:pt x="71" y="288"/>
                  </a:lnTo>
                  <a:lnTo>
                    <a:pt x="76" y="279"/>
                  </a:lnTo>
                  <a:lnTo>
                    <a:pt x="80" y="262"/>
                  </a:lnTo>
                  <a:lnTo>
                    <a:pt x="83" y="252"/>
                  </a:lnTo>
                  <a:lnTo>
                    <a:pt x="83" y="236"/>
                  </a:lnTo>
                  <a:lnTo>
                    <a:pt x="83" y="227"/>
                  </a:lnTo>
                  <a:lnTo>
                    <a:pt x="76" y="211"/>
                  </a:lnTo>
                  <a:lnTo>
                    <a:pt x="74" y="201"/>
                  </a:lnTo>
                  <a:lnTo>
                    <a:pt x="68" y="190"/>
                  </a:lnTo>
                  <a:lnTo>
                    <a:pt x="56" y="181"/>
                  </a:lnTo>
                  <a:lnTo>
                    <a:pt x="41" y="168"/>
                  </a:lnTo>
                  <a:lnTo>
                    <a:pt x="29" y="155"/>
                  </a:lnTo>
                  <a:lnTo>
                    <a:pt x="24" y="146"/>
                  </a:lnTo>
                  <a:lnTo>
                    <a:pt x="12" y="126"/>
                  </a:lnTo>
                  <a:lnTo>
                    <a:pt x="6" y="109"/>
                  </a:lnTo>
                  <a:lnTo>
                    <a:pt x="3" y="100"/>
                  </a:lnTo>
                  <a:lnTo>
                    <a:pt x="0" y="84"/>
                  </a:lnTo>
                  <a:lnTo>
                    <a:pt x="0" y="61"/>
                  </a:lnTo>
                  <a:lnTo>
                    <a:pt x="3" y="49"/>
                  </a:lnTo>
                  <a:lnTo>
                    <a:pt x="6" y="35"/>
                  </a:lnTo>
                  <a:lnTo>
                    <a:pt x="6" y="22"/>
                  </a:lnTo>
                  <a:lnTo>
                    <a:pt x="9" y="9"/>
                  </a:lnTo>
                  <a:lnTo>
                    <a:pt x="15" y="0"/>
                  </a:lnTo>
                  <a:lnTo>
                    <a:pt x="53" y="6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07" name="Freeform 59"/>
            <p:cNvSpPr>
              <a:spLocks/>
            </p:cNvSpPr>
            <p:nvPr/>
          </p:nvSpPr>
          <p:spPr bwMode="ltGray">
            <a:xfrm>
              <a:off x="3307" y="0"/>
              <a:ext cx="102" cy="312"/>
            </a:xfrm>
            <a:custGeom>
              <a:avLst/>
              <a:gdLst>
                <a:gd name="T0" fmla="*/ 52 w 102"/>
                <a:gd name="T1" fmla="*/ 7 h 312"/>
                <a:gd name="T2" fmla="*/ 50 w 102"/>
                <a:gd name="T3" fmla="*/ 16 h 312"/>
                <a:gd name="T4" fmla="*/ 46 w 102"/>
                <a:gd name="T5" fmla="*/ 16 h 312"/>
                <a:gd name="T6" fmla="*/ 46 w 102"/>
                <a:gd name="T7" fmla="*/ 26 h 312"/>
                <a:gd name="T8" fmla="*/ 38 w 102"/>
                <a:gd name="T9" fmla="*/ 43 h 312"/>
                <a:gd name="T10" fmla="*/ 32 w 102"/>
                <a:gd name="T11" fmla="*/ 65 h 312"/>
                <a:gd name="T12" fmla="*/ 26 w 102"/>
                <a:gd name="T13" fmla="*/ 78 h 312"/>
                <a:gd name="T14" fmla="*/ 23 w 102"/>
                <a:gd name="T15" fmla="*/ 97 h 312"/>
                <a:gd name="T16" fmla="*/ 23 w 102"/>
                <a:gd name="T17" fmla="*/ 110 h 312"/>
                <a:gd name="T18" fmla="*/ 23 w 102"/>
                <a:gd name="T19" fmla="*/ 121 h 312"/>
                <a:gd name="T20" fmla="*/ 26 w 102"/>
                <a:gd name="T21" fmla="*/ 130 h 312"/>
                <a:gd name="T22" fmla="*/ 29 w 102"/>
                <a:gd name="T23" fmla="*/ 140 h 312"/>
                <a:gd name="T24" fmla="*/ 38 w 102"/>
                <a:gd name="T25" fmla="*/ 153 h 312"/>
                <a:gd name="T26" fmla="*/ 46 w 102"/>
                <a:gd name="T27" fmla="*/ 162 h 312"/>
                <a:gd name="T28" fmla="*/ 58 w 102"/>
                <a:gd name="T29" fmla="*/ 178 h 312"/>
                <a:gd name="T30" fmla="*/ 78 w 102"/>
                <a:gd name="T31" fmla="*/ 202 h 312"/>
                <a:gd name="T32" fmla="*/ 89 w 102"/>
                <a:gd name="T33" fmla="*/ 218 h 312"/>
                <a:gd name="T34" fmla="*/ 96 w 102"/>
                <a:gd name="T35" fmla="*/ 227 h 312"/>
                <a:gd name="T36" fmla="*/ 98 w 102"/>
                <a:gd name="T37" fmla="*/ 240 h 312"/>
                <a:gd name="T38" fmla="*/ 101 w 102"/>
                <a:gd name="T39" fmla="*/ 253 h 312"/>
                <a:gd name="T40" fmla="*/ 101 w 102"/>
                <a:gd name="T41" fmla="*/ 269 h 312"/>
                <a:gd name="T42" fmla="*/ 98 w 102"/>
                <a:gd name="T43" fmla="*/ 279 h 312"/>
                <a:gd name="T44" fmla="*/ 96 w 102"/>
                <a:gd name="T45" fmla="*/ 295 h 312"/>
                <a:gd name="T46" fmla="*/ 89 w 102"/>
                <a:gd name="T47" fmla="*/ 311 h 312"/>
                <a:gd name="T48" fmla="*/ 69 w 102"/>
                <a:gd name="T49" fmla="*/ 292 h 312"/>
                <a:gd name="T50" fmla="*/ 75 w 102"/>
                <a:gd name="T51" fmla="*/ 279 h 312"/>
                <a:gd name="T52" fmla="*/ 78 w 102"/>
                <a:gd name="T53" fmla="*/ 266 h 312"/>
                <a:gd name="T54" fmla="*/ 81 w 102"/>
                <a:gd name="T55" fmla="*/ 253 h 312"/>
                <a:gd name="T56" fmla="*/ 81 w 102"/>
                <a:gd name="T57" fmla="*/ 237 h 312"/>
                <a:gd name="T58" fmla="*/ 81 w 102"/>
                <a:gd name="T59" fmla="*/ 227 h 312"/>
                <a:gd name="T60" fmla="*/ 75 w 102"/>
                <a:gd name="T61" fmla="*/ 211 h 312"/>
                <a:gd name="T62" fmla="*/ 72 w 102"/>
                <a:gd name="T63" fmla="*/ 202 h 312"/>
                <a:gd name="T64" fmla="*/ 67 w 102"/>
                <a:gd name="T65" fmla="*/ 191 h 312"/>
                <a:gd name="T66" fmla="*/ 55 w 102"/>
                <a:gd name="T67" fmla="*/ 181 h 312"/>
                <a:gd name="T68" fmla="*/ 41 w 102"/>
                <a:gd name="T69" fmla="*/ 169 h 312"/>
                <a:gd name="T70" fmla="*/ 29 w 102"/>
                <a:gd name="T71" fmla="*/ 156 h 312"/>
                <a:gd name="T72" fmla="*/ 23 w 102"/>
                <a:gd name="T73" fmla="*/ 146 h 312"/>
                <a:gd name="T74" fmla="*/ 14 w 102"/>
                <a:gd name="T75" fmla="*/ 127 h 312"/>
                <a:gd name="T76" fmla="*/ 6 w 102"/>
                <a:gd name="T77" fmla="*/ 110 h 312"/>
                <a:gd name="T78" fmla="*/ 3 w 102"/>
                <a:gd name="T79" fmla="*/ 104 h 312"/>
                <a:gd name="T80" fmla="*/ 0 w 102"/>
                <a:gd name="T81" fmla="*/ 84 h 312"/>
                <a:gd name="T82" fmla="*/ 0 w 102"/>
                <a:gd name="T83" fmla="*/ 62 h 312"/>
                <a:gd name="T84" fmla="*/ 3 w 102"/>
                <a:gd name="T85" fmla="*/ 49 h 312"/>
                <a:gd name="T86" fmla="*/ 6 w 102"/>
                <a:gd name="T87" fmla="*/ 35 h 312"/>
                <a:gd name="T88" fmla="*/ 6 w 102"/>
                <a:gd name="T89" fmla="*/ 23 h 312"/>
                <a:gd name="T90" fmla="*/ 9 w 102"/>
                <a:gd name="T91" fmla="*/ 10 h 312"/>
                <a:gd name="T92" fmla="*/ 14 w 102"/>
                <a:gd name="T93" fmla="*/ 0 h 312"/>
                <a:gd name="T94" fmla="*/ 52 w 102"/>
                <a:gd name="T95" fmla="*/ 7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2" h="312">
                  <a:moveTo>
                    <a:pt x="52" y="7"/>
                  </a:moveTo>
                  <a:lnTo>
                    <a:pt x="50" y="16"/>
                  </a:lnTo>
                  <a:lnTo>
                    <a:pt x="46" y="16"/>
                  </a:lnTo>
                  <a:lnTo>
                    <a:pt x="46" y="26"/>
                  </a:lnTo>
                  <a:lnTo>
                    <a:pt x="38" y="43"/>
                  </a:lnTo>
                  <a:lnTo>
                    <a:pt x="32" y="65"/>
                  </a:lnTo>
                  <a:lnTo>
                    <a:pt x="26" y="78"/>
                  </a:lnTo>
                  <a:lnTo>
                    <a:pt x="23" y="97"/>
                  </a:lnTo>
                  <a:lnTo>
                    <a:pt x="23" y="110"/>
                  </a:lnTo>
                  <a:lnTo>
                    <a:pt x="23" y="121"/>
                  </a:lnTo>
                  <a:lnTo>
                    <a:pt x="26" y="130"/>
                  </a:lnTo>
                  <a:lnTo>
                    <a:pt x="29" y="140"/>
                  </a:lnTo>
                  <a:lnTo>
                    <a:pt x="38" y="153"/>
                  </a:lnTo>
                  <a:lnTo>
                    <a:pt x="46" y="162"/>
                  </a:lnTo>
                  <a:lnTo>
                    <a:pt x="58" y="178"/>
                  </a:lnTo>
                  <a:lnTo>
                    <a:pt x="78" y="202"/>
                  </a:lnTo>
                  <a:lnTo>
                    <a:pt x="89" y="218"/>
                  </a:lnTo>
                  <a:lnTo>
                    <a:pt x="96" y="227"/>
                  </a:lnTo>
                  <a:lnTo>
                    <a:pt x="98" y="240"/>
                  </a:lnTo>
                  <a:lnTo>
                    <a:pt x="101" y="253"/>
                  </a:lnTo>
                  <a:lnTo>
                    <a:pt x="101" y="269"/>
                  </a:lnTo>
                  <a:lnTo>
                    <a:pt x="98" y="279"/>
                  </a:lnTo>
                  <a:lnTo>
                    <a:pt x="96" y="295"/>
                  </a:lnTo>
                  <a:lnTo>
                    <a:pt x="89" y="311"/>
                  </a:lnTo>
                  <a:lnTo>
                    <a:pt x="69" y="292"/>
                  </a:lnTo>
                  <a:lnTo>
                    <a:pt x="75" y="279"/>
                  </a:lnTo>
                  <a:lnTo>
                    <a:pt x="78" y="266"/>
                  </a:lnTo>
                  <a:lnTo>
                    <a:pt x="81" y="253"/>
                  </a:lnTo>
                  <a:lnTo>
                    <a:pt x="81" y="237"/>
                  </a:lnTo>
                  <a:lnTo>
                    <a:pt x="81" y="227"/>
                  </a:lnTo>
                  <a:lnTo>
                    <a:pt x="75" y="211"/>
                  </a:lnTo>
                  <a:lnTo>
                    <a:pt x="72" y="202"/>
                  </a:lnTo>
                  <a:lnTo>
                    <a:pt x="67" y="191"/>
                  </a:lnTo>
                  <a:lnTo>
                    <a:pt x="55" y="181"/>
                  </a:lnTo>
                  <a:lnTo>
                    <a:pt x="41" y="169"/>
                  </a:lnTo>
                  <a:lnTo>
                    <a:pt x="29" y="156"/>
                  </a:lnTo>
                  <a:lnTo>
                    <a:pt x="23" y="146"/>
                  </a:lnTo>
                  <a:lnTo>
                    <a:pt x="14" y="127"/>
                  </a:lnTo>
                  <a:lnTo>
                    <a:pt x="6" y="110"/>
                  </a:lnTo>
                  <a:lnTo>
                    <a:pt x="3" y="104"/>
                  </a:lnTo>
                  <a:lnTo>
                    <a:pt x="0" y="84"/>
                  </a:lnTo>
                  <a:lnTo>
                    <a:pt x="0" y="62"/>
                  </a:lnTo>
                  <a:lnTo>
                    <a:pt x="3" y="49"/>
                  </a:lnTo>
                  <a:lnTo>
                    <a:pt x="6" y="35"/>
                  </a:lnTo>
                  <a:lnTo>
                    <a:pt x="6" y="23"/>
                  </a:lnTo>
                  <a:lnTo>
                    <a:pt x="9" y="10"/>
                  </a:lnTo>
                  <a:lnTo>
                    <a:pt x="14" y="0"/>
                  </a:lnTo>
                  <a:lnTo>
                    <a:pt x="52" y="7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08" name="Freeform 60"/>
            <p:cNvSpPr>
              <a:spLocks/>
            </p:cNvSpPr>
            <p:nvPr/>
          </p:nvSpPr>
          <p:spPr bwMode="ltGray">
            <a:xfrm>
              <a:off x="2412" y="3901"/>
              <a:ext cx="58" cy="102"/>
            </a:xfrm>
            <a:custGeom>
              <a:avLst/>
              <a:gdLst>
                <a:gd name="T0" fmla="*/ 16 w 58"/>
                <a:gd name="T1" fmla="*/ 101 h 102"/>
                <a:gd name="T2" fmla="*/ 0 w 58"/>
                <a:gd name="T3" fmla="*/ 0 h 102"/>
                <a:gd name="T4" fmla="*/ 57 w 58"/>
                <a:gd name="T5" fmla="*/ 52 h 102"/>
                <a:gd name="T6" fmla="*/ 16 w 58"/>
                <a:gd name="T7" fmla="*/ 10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102">
                  <a:moveTo>
                    <a:pt x="16" y="101"/>
                  </a:moveTo>
                  <a:lnTo>
                    <a:pt x="0" y="0"/>
                  </a:lnTo>
                  <a:lnTo>
                    <a:pt x="57" y="52"/>
                  </a:lnTo>
                  <a:lnTo>
                    <a:pt x="16" y="101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09" name="Freeform 61"/>
            <p:cNvSpPr>
              <a:spLocks/>
            </p:cNvSpPr>
            <p:nvPr/>
          </p:nvSpPr>
          <p:spPr bwMode="ltGray">
            <a:xfrm>
              <a:off x="2972" y="63"/>
              <a:ext cx="56" cy="102"/>
            </a:xfrm>
            <a:custGeom>
              <a:avLst/>
              <a:gdLst>
                <a:gd name="T0" fmla="*/ 14 w 56"/>
                <a:gd name="T1" fmla="*/ 101 h 102"/>
                <a:gd name="T2" fmla="*/ 0 w 56"/>
                <a:gd name="T3" fmla="*/ 0 h 102"/>
                <a:gd name="T4" fmla="*/ 55 w 56"/>
                <a:gd name="T5" fmla="*/ 51 h 102"/>
                <a:gd name="T6" fmla="*/ 14 w 56"/>
                <a:gd name="T7" fmla="*/ 10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102">
                  <a:moveTo>
                    <a:pt x="14" y="101"/>
                  </a:moveTo>
                  <a:lnTo>
                    <a:pt x="0" y="0"/>
                  </a:lnTo>
                  <a:lnTo>
                    <a:pt x="55" y="51"/>
                  </a:lnTo>
                  <a:lnTo>
                    <a:pt x="14" y="101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10" name="Freeform 62"/>
            <p:cNvSpPr>
              <a:spLocks/>
            </p:cNvSpPr>
            <p:nvPr/>
          </p:nvSpPr>
          <p:spPr bwMode="ltGray">
            <a:xfrm>
              <a:off x="212" y="884"/>
              <a:ext cx="59" cy="101"/>
            </a:xfrm>
            <a:custGeom>
              <a:avLst/>
              <a:gdLst>
                <a:gd name="T0" fmla="*/ 16 w 59"/>
                <a:gd name="T1" fmla="*/ 100 h 101"/>
                <a:gd name="T2" fmla="*/ 0 w 59"/>
                <a:gd name="T3" fmla="*/ 0 h 101"/>
                <a:gd name="T4" fmla="*/ 58 w 59"/>
                <a:gd name="T5" fmla="*/ 51 h 101"/>
                <a:gd name="T6" fmla="*/ 16 w 59"/>
                <a:gd name="T7" fmla="*/ 10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101">
                  <a:moveTo>
                    <a:pt x="16" y="100"/>
                  </a:moveTo>
                  <a:lnTo>
                    <a:pt x="0" y="0"/>
                  </a:lnTo>
                  <a:lnTo>
                    <a:pt x="58" y="51"/>
                  </a:lnTo>
                  <a:lnTo>
                    <a:pt x="16" y="10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11" name="Freeform 63"/>
            <p:cNvSpPr>
              <a:spLocks/>
            </p:cNvSpPr>
            <p:nvPr/>
          </p:nvSpPr>
          <p:spPr bwMode="ltGray">
            <a:xfrm>
              <a:off x="1452" y="115"/>
              <a:ext cx="53" cy="68"/>
            </a:xfrm>
            <a:custGeom>
              <a:avLst/>
              <a:gdLst>
                <a:gd name="T0" fmla="*/ 30 w 53"/>
                <a:gd name="T1" fmla="*/ 0 h 68"/>
                <a:gd name="T2" fmla="*/ 0 w 53"/>
                <a:gd name="T3" fmla="*/ 18 h 68"/>
                <a:gd name="T4" fmla="*/ 14 w 53"/>
                <a:gd name="T5" fmla="*/ 67 h 68"/>
                <a:gd name="T6" fmla="*/ 52 w 53"/>
                <a:gd name="T7" fmla="*/ 42 h 68"/>
                <a:gd name="T8" fmla="*/ 30 w 53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8">
                  <a:moveTo>
                    <a:pt x="30" y="0"/>
                  </a:moveTo>
                  <a:lnTo>
                    <a:pt x="0" y="18"/>
                  </a:lnTo>
                  <a:lnTo>
                    <a:pt x="14" y="67"/>
                  </a:lnTo>
                  <a:lnTo>
                    <a:pt x="52" y="42"/>
                  </a:lnTo>
                  <a:lnTo>
                    <a:pt x="30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12" name="Freeform 64"/>
            <p:cNvSpPr>
              <a:spLocks/>
            </p:cNvSpPr>
            <p:nvPr/>
          </p:nvSpPr>
          <p:spPr bwMode="ltGray">
            <a:xfrm>
              <a:off x="4571" y="216"/>
              <a:ext cx="55" cy="66"/>
            </a:xfrm>
            <a:custGeom>
              <a:avLst/>
              <a:gdLst>
                <a:gd name="T0" fmla="*/ 30 w 55"/>
                <a:gd name="T1" fmla="*/ 0 h 66"/>
                <a:gd name="T2" fmla="*/ 0 w 55"/>
                <a:gd name="T3" fmla="*/ 18 h 66"/>
                <a:gd name="T4" fmla="*/ 16 w 55"/>
                <a:gd name="T5" fmla="*/ 65 h 66"/>
                <a:gd name="T6" fmla="*/ 54 w 55"/>
                <a:gd name="T7" fmla="*/ 42 h 66"/>
                <a:gd name="T8" fmla="*/ 30 w 55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6">
                  <a:moveTo>
                    <a:pt x="30" y="0"/>
                  </a:moveTo>
                  <a:lnTo>
                    <a:pt x="0" y="18"/>
                  </a:lnTo>
                  <a:lnTo>
                    <a:pt x="16" y="65"/>
                  </a:lnTo>
                  <a:lnTo>
                    <a:pt x="54" y="42"/>
                  </a:lnTo>
                  <a:lnTo>
                    <a:pt x="30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13" name="Freeform 65"/>
            <p:cNvSpPr>
              <a:spLocks/>
            </p:cNvSpPr>
            <p:nvPr/>
          </p:nvSpPr>
          <p:spPr bwMode="ltGray">
            <a:xfrm>
              <a:off x="5490" y="2335"/>
              <a:ext cx="57" cy="69"/>
            </a:xfrm>
            <a:custGeom>
              <a:avLst/>
              <a:gdLst>
                <a:gd name="T0" fmla="*/ 31 w 57"/>
                <a:gd name="T1" fmla="*/ 0 h 69"/>
                <a:gd name="T2" fmla="*/ 0 w 57"/>
                <a:gd name="T3" fmla="*/ 21 h 69"/>
                <a:gd name="T4" fmla="*/ 17 w 57"/>
                <a:gd name="T5" fmla="*/ 68 h 69"/>
                <a:gd name="T6" fmla="*/ 56 w 57"/>
                <a:gd name="T7" fmla="*/ 44 h 69"/>
                <a:gd name="T8" fmla="*/ 31 w 57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69">
                  <a:moveTo>
                    <a:pt x="31" y="0"/>
                  </a:moveTo>
                  <a:lnTo>
                    <a:pt x="0" y="21"/>
                  </a:lnTo>
                  <a:lnTo>
                    <a:pt x="17" y="68"/>
                  </a:lnTo>
                  <a:lnTo>
                    <a:pt x="56" y="44"/>
                  </a:lnTo>
                  <a:lnTo>
                    <a:pt x="31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14" name="Freeform 66"/>
            <p:cNvSpPr>
              <a:spLocks/>
            </p:cNvSpPr>
            <p:nvPr/>
          </p:nvSpPr>
          <p:spPr bwMode="ltGray">
            <a:xfrm>
              <a:off x="5631" y="1402"/>
              <a:ext cx="58" cy="65"/>
            </a:xfrm>
            <a:custGeom>
              <a:avLst/>
              <a:gdLst>
                <a:gd name="T0" fmla="*/ 31 w 58"/>
                <a:gd name="T1" fmla="*/ 0 h 65"/>
                <a:gd name="T2" fmla="*/ 0 w 58"/>
                <a:gd name="T3" fmla="*/ 17 h 65"/>
                <a:gd name="T4" fmla="*/ 17 w 58"/>
                <a:gd name="T5" fmla="*/ 64 h 65"/>
                <a:gd name="T6" fmla="*/ 57 w 58"/>
                <a:gd name="T7" fmla="*/ 41 h 65"/>
                <a:gd name="T8" fmla="*/ 31 w 58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65">
                  <a:moveTo>
                    <a:pt x="31" y="0"/>
                  </a:moveTo>
                  <a:lnTo>
                    <a:pt x="0" y="17"/>
                  </a:lnTo>
                  <a:lnTo>
                    <a:pt x="17" y="64"/>
                  </a:lnTo>
                  <a:lnTo>
                    <a:pt x="57" y="41"/>
                  </a:lnTo>
                  <a:lnTo>
                    <a:pt x="31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15" name="Freeform 67"/>
            <p:cNvSpPr>
              <a:spLocks/>
            </p:cNvSpPr>
            <p:nvPr/>
          </p:nvSpPr>
          <p:spPr bwMode="ltGray">
            <a:xfrm>
              <a:off x="0" y="1366"/>
              <a:ext cx="60" cy="102"/>
            </a:xfrm>
            <a:custGeom>
              <a:avLst/>
              <a:gdLst>
                <a:gd name="T0" fmla="*/ 17 w 60"/>
                <a:gd name="T1" fmla="*/ 101 h 102"/>
                <a:gd name="T2" fmla="*/ 0 w 60"/>
                <a:gd name="T3" fmla="*/ 0 h 102"/>
                <a:gd name="T4" fmla="*/ 59 w 60"/>
                <a:gd name="T5" fmla="*/ 52 h 102"/>
                <a:gd name="T6" fmla="*/ 17 w 60"/>
                <a:gd name="T7" fmla="*/ 10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102">
                  <a:moveTo>
                    <a:pt x="17" y="101"/>
                  </a:moveTo>
                  <a:lnTo>
                    <a:pt x="0" y="0"/>
                  </a:lnTo>
                  <a:lnTo>
                    <a:pt x="59" y="52"/>
                  </a:lnTo>
                  <a:lnTo>
                    <a:pt x="17" y="101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16" name="Freeform 68"/>
            <p:cNvSpPr>
              <a:spLocks/>
            </p:cNvSpPr>
            <p:nvPr/>
          </p:nvSpPr>
          <p:spPr bwMode="ltGray">
            <a:xfrm>
              <a:off x="196" y="1205"/>
              <a:ext cx="59" cy="105"/>
            </a:xfrm>
            <a:custGeom>
              <a:avLst/>
              <a:gdLst>
                <a:gd name="T0" fmla="*/ 17 w 59"/>
                <a:gd name="T1" fmla="*/ 104 h 105"/>
                <a:gd name="T2" fmla="*/ 0 w 59"/>
                <a:gd name="T3" fmla="*/ 0 h 105"/>
                <a:gd name="T4" fmla="*/ 58 w 59"/>
                <a:gd name="T5" fmla="*/ 54 h 105"/>
                <a:gd name="T6" fmla="*/ 17 w 59"/>
                <a:gd name="T7" fmla="*/ 104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105">
                  <a:moveTo>
                    <a:pt x="17" y="104"/>
                  </a:moveTo>
                  <a:lnTo>
                    <a:pt x="0" y="0"/>
                  </a:lnTo>
                  <a:lnTo>
                    <a:pt x="58" y="54"/>
                  </a:lnTo>
                  <a:lnTo>
                    <a:pt x="17" y="104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17" name="Freeform 69"/>
            <p:cNvSpPr>
              <a:spLocks/>
            </p:cNvSpPr>
            <p:nvPr/>
          </p:nvSpPr>
          <p:spPr bwMode="ltGray">
            <a:xfrm>
              <a:off x="373" y="786"/>
              <a:ext cx="104" cy="309"/>
            </a:xfrm>
            <a:custGeom>
              <a:avLst/>
              <a:gdLst>
                <a:gd name="T0" fmla="*/ 53 w 104"/>
                <a:gd name="T1" fmla="*/ 6 h 309"/>
                <a:gd name="T2" fmla="*/ 51 w 104"/>
                <a:gd name="T3" fmla="*/ 16 h 309"/>
                <a:gd name="T4" fmla="*/ 47 w 104"/>
                <a:gd name="T5" fmla="*/ 16 h 309"/>
                <a:gd name="T6" fmla="*/ 44 w 104"/>
                <a:gd name="T7" fmla="*/ 22 h 309"/>
                <a:gd name="T8" fmla="*/ 39 w 104"/>
                <a:gd name="T9" fmla="*/ 42 h 309"/>
                <a:gd name="T10" fmla="*/ 29 w 104"/>
                <a:gd name="T11" fmla="*/ 65 h 309"/>
                <a:gd name="T12" fmla="*/ 27 w 104"/>
                <a:gd name="T13" fmla="*/ 77 h 309"/>
                <a:gd name="T14" fmla="*/ 24 w 104"/>
                <a:gd name="T15" fmla="*/ 97 h 309"/>
                <a:gd name="T16" fmla="*/ 24 w 104"/>
                <a:gd name="T17" fmla="*/ 106 h 309"/>
                <a:gd name="T18" fmla="*/ 24 w 104"/>
                <a:gd name="T19" fmla="*/ 120 h 309"/>
                <a:gd name="T20" fmla="*/ 27 w 104"/>
                <a:gd name="T21" fmla="*/ 130 h 309"/>
                <a:gd name="T22" fmla="*/ 29 w 104"/>
                <a:gd name="T23" fmla="*/ 139 h 309"/>
                <a:gd name="T24" fmla="*/ 39 w 104"/>
                <a:gd name="T25" fmla="*/ 149 h 309"/>
                <a:gd name="T26" fmla="*/ 47 w 104"/>
                <a:gd name="T27" fmla="*/ 162 h 309"/>
                <a:gd name="T28" fmla="*/ 59 w 104"/>
                <a:gd name="T29" fmla="*/ 178 h 309"/>
                <a:gd name="T30" fmla="*/ 80 w 104"/>
                <a:gd name="T31" fmla="*/ 201 h 309"/>
                <a:gd name="T32" fmla="*/ 91 w 104"/>
                <a:gd name="T33" fmla="*/ 217 h 309"/>
                <a:gd name="T34" fmla="*/ 97 w 104"/>
                <a:gd name="T35" fmla="*/ 227 h 309"/>
                <a:gd name="T36" fmla="*/ 100 w 104"/>
                <a:gd name="T37" fmla="*/ 239 h 309"/>
                <a:gd name="T38" fmla="*/ 103 w 104"/>
                <a:gd name="T39" fmla="*/ 252 h 309"/>
                <a:gd name="T40" fmla="*/ 103 w 104"/>
                <a:gd name="T41" fmla="*/ 265 h 309"/>
                <a:gd name="T42" fmla="*/ 100 w 104"/>
                <a:gd name="T43" fmla="*/ 279 h 309"/>
                <a:gd name="T44" fmla="*/ 97 w 104"/>
                <a:gd name="T45" fmla="*/ 295 h 309"/>
                <a:gd name="T46" fmla="*/ 91 w 104"/>
                <a:gd name="T47" fmla="*/ 308 h 309"/>
                <a:gd name="T48" fmla="*/ 71 w 104"/>
                <a:gd name="T49" fmla="*/ 288 h 309"/>
                <a:gd name="T50" fmla="*/ 76 w 104"/>
                <a:gd name="T51" fmla="*/ 279 h 309"/>
                <a:gd name="T52" fmla="*/ 80 w 104"/>
                <a:gd name="T53" fmla="*/ 262 h 309"/>
                <a:gd name="T54" fmla="*/ 83 w 104"/>
                <a:gd name="T55" fmla="*/ 252 h 309"/>
                <a:gd name="T56" fmla="*/ 83 w 104"/>
                <a:gd name="T57" fmla="*/ 236 h 309"/>
                <a:gd name="T58" fmla="*/ 83 w 104"/>
                <a:gd name="T59" fmla="*/ 227 h 309"/>
                <a:gd name="T60" fmla="*/ 76 w 104"/>
                <a:gd name="T61" fmla="*/ 211 h 309"/>
                <a:gd name="T62" fmla="*/ 74 w 104"/>
                <a:gd name="T63" fmla="*/ 201 h 309"/>
                <a:gd name="T64" fmla="*/ 68 w 104"/>
                <a:gd name="T65" fmla="*/ 190 h 309"/>
                <a:gd name="T66" fmla="*/ 56 w 104"/>
                <a:gd name="T67" fmla="*/ 181 h 309"/>
                <a:gd name="T68" fmla="*/ 41 w 104"/>
                <a:gd name="T69" fmla="*/ 168 h 309"/>
                <a:gd name="T70" fmla="*/ 29 w 104"/>
                <a:gd name="T71" fmla="*/ 155 h 309"/>
                <a:gd name="T72" fmla="*/ 24 w 104"/>
                <a:gd name="T73" fmla="*/ 146 h 309"/>
                <a:gd name="T74" fmla="*/ 12 w 104"/>
                <a:gd name="T75" fmla="*/ 126 h 309"/>
                <a:gd name="T76" fmla="*/ 6 w 104"/>
                <a:gd name="T77" fmla="*/ 109 h 309"/>
                <a:gd name="T78" fmla="*/ 3 w 104"/>
                <a:gd name="T79" fmla="*/ 100 h 309"/>
                <a:gd name="T80" fmla="*/ 0 w 104"/>
                <a:gd name="T81" fmla="*/ 84 h 309"/>
                <a:gd name="T82" fmla="*/ 0 w 104"/>
                <a:gd name="T83" fmla="*/ 61 h 309"/>
                <a:gd name="T84" fmla="*/ 3 w 104"/>
                <a:gd name="T85" fmla="*/ 49 h 309"/>
                <a:gd name="T86" fmla="*/ 6 w 104"/>
                <a:gd name="T87" fmla="*/ 35 h 309"/>
                <a:gd name="T88" fmla="*/ 6 w 104"/>
                <a:gd name="T89" fmla="*/ 22 h 309"/>
                <a:gd name="T90" fmla="*/ 9 w 104"/>
                <a:gd name="T91" fmla="*/ 9 h 309"/>
                <a:gd name="T92" fmla="*/ 15 w 104"/>
                <a:gd name="T93" fmla="*/ 0 h 309"/>
                <a:gd name="T94" fmla="*/ 53 w 104"/>
                <a:gd name="T95" fmla="*/ 6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4" h="309">
                  <a:moveTo>
                    <a:pt x="53" y="6"/>
                  </a:moveTo>
                  <a:lnTo>
                    <a:pt x="51" y="16"/>
                  </a:lnTo>
                  <a:lnTo>
                    <a:pt x="47" y="16"/>
                  </a:lnTo>
                  <a:lnTo>
                    <a:pt x="44" y="22"/>
                  </a:lnTo>
                  <a:lnTo>
                    <a:pt x="39" y="42"/>
                  </a:lnTo>
                  <a:lnTo>
                    <a:pt x="29" y="65"/>
                  </a:lnTo>
                  <a:lnTo>
                    <a:pt x="27" y="77"/>
                  </a:lnTo>
                  <a:lnTo>
                    <a:pt x="24" y="97"/>
                  </a:lnTo>
                  <a:lnTo>
                    <a:pt x="24" y="106"/>
                  </a:lnTo>
                  <a:lnTo>
                    <a:pt x="24" y="120"/>
                  </a:lnTo>
                  <a:lnTo>
                    <a:pt x="27" y="130"/>
                  </a:lnTo>
                  <a:lnTo>
                    <a:pt x="29" y="139"/>
                  </a:lnTo>
                  <a:lnTo>
                    <a:pt x="39" y="149"/>
                  </a:lnTo>
                  <a:lnTo>
                    <a:pt x="47" y="162"/>
                  </a:lnTo>
                  <a:lnTo>
                    <a:pt x="59" y="178"/>
                  </a:lnTo>
                  <a:lnTo>
                    <a:pt x="80" y="201"/>
                  </a:lnTo>
                  <a:lnTo>
                    <a:pt x="91" y="217"/>
                  </a:lnTo>
                  <a:lnTo>
                    <a:pt x="97" y="227"/>
                  </a:lnTo>
                  <a:lnTo>
                    <a:pt x="100" y="239"/>
                  </a:lnTo>
                  <a:lnTo>
                    <a:pt x="103" y="252"/>
                  </a:lnTo>
                  <a:lnTo>
                    <a:pt x="103" y="265"/>
                  </a:lnTo>
                  <a:lnTo>
                    <a:pt x="100" y="279"/>
                  </a:lnTo>
                  <a:lnTo>
                    <a:pt x="97" y="295"/>
                  </a:lnTo>
                  <a:lnTo>
                    <a:pt x="91" y="308"/>
                  </a:lnTo>
                  <a:lnTo>
                    <a:pt x="71" y="288"/>
                  </a:lnTo>
                  <a:lnTo>
                    <a:pt x="76" y="279"/>
                  </a:lnTo>
                  <a:lnTo>
                    <a:pt x="80" y="262"/>
                  </a:lnTo>
                  <a:lnTo>
                    <a:pt x="83" y="252"/>
                  </a:lnTo>
                  <a:lnTo>
                    <a:pt x="83" y="236"/>
                  </a:lnTo>
                  <a:lnTo>
                    <a:pt x="83" y="227"/>
                  </a:lnTo>
                  <a:lnTo>
                    <a:pt x="76" y="211"/>
                  </a:lnTo>
                  <a:lnTo>
                    <a:pt x="74" y="201"/>
                  </a:lnTo>
                  <a:lnTo>
                    <a:pt x="68" y="190"/>
                  </a:lnTo>
                  <a:lnTo>
                    <a:pt x="56" y="181"/>
                  </a:lnTo>
                  <a:lnTo>
                    <a:pt x="41" y="168"/>
                  </a:lnTo>
                  <a:lnTo>
                    <a:pt x="29" y="155"/>
                  </a:lnTo>
                  <a:lnTo>
                    <a:pt x="24" y="146"/>
                  </a:lnTo>
                  <a:lnTo>
                    <a:pt x="12" y="126"/>
                  </a:lnTo>
                  <a:lnTo>
                    <a:pt x="6" y="109"/>
                  </a:lnTo>
                  <a:lnTo>
                    <a:pt x="3" y="100"/>
                  </a:lnTo>
                  <a:lnTo>
                    <a:pt x="0" y="84"/>
                  </a:lnTo>
                  <a:lnTo>
                    <a:pt x="0" y="61"/>
                  </a:lnTo>
                  <a:lnTo>
                    <a:pt x="3" y="49"/>
                  </a:lnTo>
                  <a:lnTo>
                    <a:pt x="6" y="35"/>
                  </a:lnTo>
                  <a:lnTo>
                    <a:pt x="6" y="22"/>
                  </a:lnTo>
                  <a:lnTo>
                    <a:pt x="9" y="9"/>
                  </a:lnTo>
                  <a:lnTo>
                    <a:pt x="15" y="0"/>
                  </a:lnTo>
                  <a:lnTo>
                    <a:pt x="53" y="6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18" name="Rectangle 70"/>
            <p:cNvSpPr>
              <a:spLocks noChangeArrowheads="1"/>
            </p:cNvSpPr>
            <p:nvPr/>
          </p:nvSpPr>
          <p:spPr bwMode="ltGray">
            <a:xfrm>
              <a:off x="2057" y="705"/>
              <a:ext cx="62" cy="64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119" name="Freeform 71"/>
            <p:cNvSpPr>
              <a:spLocks/>
            </p:cNvSpPr>
            <p:nvPr/>
          </p:nvSpPr>
          <p:spPr bwMode="ltGray">
            <a:xfrm>
              <a:off x="4372" y="448"/>
              <a:ext cx="99" cy="311"/>
            </a:xfrm>
            <a:custGeom>
              <a:avLst/>
              <a:gdLst>
                <a:gd name="T0" fmla="*/ 49 w 99"/>
                <a:gd name="T1" fmla="*/ 304 h 311"/>
                <a:gd name="T2" fmla="*/ 52 w 99"/>
                <a:gd name="T3" fmla="*/ 294 h 311"/>
                <a:gd name="T4" fmla="*/ 55 w 99"/>
                <a:gd name="T5" fmla="*/ 288 h 311"/>
                <a:gd name="T6" fmla="*/ 60 w 99"/>
                <a:gd name="T7" fmla="*/ 272 h 311"/>
                <a:gd name="T8" fmla="*/ 69 w 99"/>
                <a:gd name="T9" fmla="*/ 245 h 311"/>
                <a:gd name="T10" fmla="*/ 72 w 99"/>
                <a:gd name="T11" fmla="*/ 232 h 311"/>
                <a:gd name="T12" fmla="*/ 75 w 99"/>
                <a:gd name="T13" fmla="*/ 213 h 311"/>
                <a:gd name="T14" fmla="*/ 75 w 99"/>
                <a:gd name="T15" fmla="*/ 203 h 311"/>
                <a:gd name="T16" fmla="*/ 75 w 99"/>
                <a:gd name="T17" fmla="*/ 191 h 311"/>
                <a:gd name="T18" fmla="*/ 75 w 99"/>
                <a:gd name="T19" fmla="*/ 181 h 311"/>
                <a:gd name="T20" fmla="*/ 69 w 99"/>
                <a:gd name="T21" fmla="*/ 171 h 311"/>
                <a:gd name="T22" fmla="*/ 64 w 99"/>
                <a:gd name="T23" fmla="*/ 162 h 311"/>
                <a:gd name="T24" fmla="*/ 52 w 99"/>
                <a:gd name="T25" fmla="*/ 148 h 311"/>
                <a:gd name="T26" fmla="*/ 40 w 99"/>
                <a:gd name="T27" fmla="*/ 135 h 311"/>
                <a:gd name="T28" fmla="*/ 23 w 99"/>
                <a:gd name="T29" fmla="*/ 110 h 311"/>
                <a:gd name="T30" fmla="*/ 9 w 99"/>
                <a:gd name="T31" fmla="*/ 94 h 311"/>
                <a:gd name="T32" fmla="*/ 3 w 99"/>
                <a:gd name="T33" fmla="*/ 84 h 311"/>
                <a:gd name="T34" fmla="*/ 0 w 99"/>
                <a:gd name="T35" fmla="*/ 74 h 311"/>
                <a:gd name="T36" fmla="*/ 0 w 99"/>
                <a:gd name="T37" fmla="*/ 58 h 311"/>
                <a:gd name="T38" fmla="*/ 0 w 99"/>
                <a:gd name="T39" fmla="*/ 45 h 311"/>
                <a:gd name="T40" fmla="*/ 0 w 99"/>
                <a:gd name="T41" fmla="*/ 32 h 311"/>
                <a:gd name="T42" fmla="*/ 6 w 99"/>
                <a:gd name="T43" fmla="*/ 16 h 311"/>
                <a:gd name="T44" fmla="*/ 9 w 99"/>
                <a:gd name="T45" fmla="*/ 0 h 311"/>
                <a:gd name="T46" fmla="*/ 29 w 99"/>
                <a:gd name="T47" fmla="*/ 22 h 311"/>
                <a:gd name="T48" fmla="*/ 26 w 99"/>
                <a:gd name="T49" fmla="*/ 32 h 311"/>
                <a:gd name="T50" fmla="*/ 21 w 99"/>
                <a:gd name="T51" fmla="*/ 48 h 311"/>
                <a:gd name="T52" fmla="*/ 17 w 99"/>
                <a:gd name="T53" fmla="*/ 62 h 311"/>
                <a:gd name="T54" fmla="*/ 17 w 99"/>
                <a:gd name="T55" fmla="*/ 74 h 311"/>
                <a:gd name="T56" fmla="*/ 17 w 99"/>
                <a:gd name="T57" fmla="*/ 84 h 311"/>
                <a:gd name="T58" fmla="*/ 23 w 99"/>
                <a:gd name="T59" fmla="*/ 100 h 311"/>
                <a:gd name="T60" fmla="*/ 26 w 99"/>
                <a:gd name="T61" fmla="*/ 110 h 311"/>
                <a:gd name="T62" fmla="*/ 35 w 99"/>
                <a:gd name="T63" fmla="*/ 119 h 311"/>
                <a:gd name="T64" fmla="*/ 43 w 99"/>
                <a:gd name="T65" fmla="*/ 129 h 311"/>
                <a:gd name="T66" fmla="*/ 58 w 99"/>
                <a:gd name="T67" fmla="*/ 142 h 311"/>
                <a:gd name="T68" fmla="*/ 69 w 99"/>
                <a:gd name="T69" fmla="*/ 154 h 311"/>
                <a:gd name="T70" fmla="*/ 75 w 99"/>
                <a:gd name="T71" fmla="*/ 168 h 311"/>
                <a:gd name="T72" fmla="*/ 86 w 99"/>
                <a:gd name="T73" fmla="*/ 187 h 311"/>
                <a:gd name="T74" fmla="*/ 95 w 99"/>
                <a:gd name="T75" fmla="*/ 200 h 311"/>
                <a:gd name="T76" fmla="*/ 95 w 99"/>
                <a:gd name="T77" fmla="*/ 210 h 311"/>
                <a:gd name="T78" fmla="*/ 98 w 99"/>
                <a:gd name="T79" fmla="*/ 226 h 311"/>
                <a:gd name="T80" fmla="*/ 98 w 99"/>
                <a:gd name="T81" fmla="*/ 248 h 311"/>
                <a:gd name="T82" fmla="*/ 95 w 99"/>
                <a:gd name="T83" fmla="*/ 262 h 311"/>
                <a:gd name="T84" fmla="*/ 95 w 99"/>
                <a:gd name="T85" fmla="*/ 278 h 311"/>
                <a:gd name="T86" fmla="*/ 93 w 99"/>
                <a:gd name="T87" fmla="*/ 288 h 311"/>
                <a:gd name="T88" fmla="*/ 89 w 99"/>
                <a:gd name="T89" fmla="*/ 300 h 311"/>
                <a:gd name="T90" fmla="*/ 86 w 99"/>
                <a:gd name="T91" fmla="*/ 310 h 311"/>
                <a:gd name="T92" fmla="*/ 49 w 99"/>
                <a:gd name="T93" fmla="*/ 304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9" h="311">
                  <a:moveTo>
                    <a:pt x="49" y="304"/>
                  </a:moveTo>
                  <a:lnTo>
                    <a:pt x="52" y="294"/>
                  </a:lnTo>
                  <a:lnTo>
                    <a:pt x="55" y="288"/>
                  </a:lnTo>
                  <a:lnTo>
                    <a:pt x="60" y="272"/>
                  </a:lnTo>
                  <a:lnTo>
                    <a:pt x="69" y="245"/>
                  </a:lnTo>
                  <a:lnTo>
                    <a:pt x="72" y="232"/>
                  </a:lnTo>
                  <a:lnTo>
                    <a:pt x="75" y="213"/>
                  </a:lnTo>
                  <a:lnTo>
                    <a:pt x="75" y="203"/>
                  </a:lnTo>
                  <a:lnTo>
                    <a:pt x="75" y="191"/>
                  </a:lnTo>
                  <a:lnTo>
                    <a:pt x="75" y="181"/>
                  </a:lnTo>
                  <a:lnTo>
                    <a:pt x="69" y="171"/>
                  </a:lnTo>
                  <a:lnTo>
                    <a:pt x="64" y="162"/>
                  </a:lnTo>
                  <a:lnTo>
                    <a:pt x="52" y="148"/>
                  </a:lnTo>
                  <a:lnTo>
                    <a:pt x="40" y="135"/>
                  </a:lnTo>
                  <a:lnTo>
                    <a:pt x="23" y="110"/>
                  </a:lnTo>
                  <a:lnTo>
                    <a:pt x="9" y="94"/>
                  </a:lnTo>
                  <a:lnTo>
                    <a:pt x="3" y="84"/>
                  </a:lnTo>
                  <a:lnTo>
                    <a:pt x="0" y="74"/>
                  </a:lnTo>
                  <a:lnTo>
                    <a:pt x="0" y="58"/>
                  </a:lnTo>
                  <a:lnTo>
                    <a:pt x="0" y="45"/>
                  </a:lnTo>
                  <a:lnTo>
                    <a:pt x="0" y="32"/>
                  </a:lnTo>
                  <a:lnTo>
                    <a:pt x="6" y="16"/>
                  </a:lnTo>
                  <a:lnTo>
                    <a:pt x="9" y="0"/>
                  </a:lnTo>
                  <a:lnTo>
                    <a:pt x="29" y="22"/>
                  </a:lnTo>
                  <a:lnTo>
                    <a:pt x="26" y="32"/>
                  </a:lnTo>
                  <a:lnTo>
                    <a:pt x="21" y="48"/>
                  </a:lnTo>
                  <a:lnTo>
                    <a:pt x="17" y="62"/>
                  </a:lnTo>
                  <a:lnTo>
                    <a:pt x="17" y="74"/>
                  </a:lnTo>
                  <a:lnTo>
                    <a:pt x="17" y="84"/>
                  </a:lnTo>
                  <a:lnTo>
                    <a:pt x="23" y="100"/>
                  </a:lnTo>
                  <a:lnTo>
                    <a:pt x="26" y="110"/>
                  </a:lnTo>
                  <a:lnTo>
                    <a:pt x="35" y="119"/>
                  </a:lnTo>
                  <a:lnTo>
                    <a:pt x="43" y="129"/>
                  </a:lnTo>
                  <a:lnTo>
                    <a:pt x="58" y="142"/>
                  </a:lnTo>
                  <a:lnTo>
                    <a:pt x="69" y="154"/>
                  </a:lnTo>
                  <a:lnTo>
                    <a:pt x="75" y="168"/>
                  </a:lnTo>
                  <a:lnTo>
                    <a:pt x="86" y="187"/>
                  </a:lnTo>
                  <a:lnTo>
                    <a:pt x="95" y="200"/>
                  </a:lnTo>
                  <a:lnTo>
                    <a:pt x="95" y="210"/>
                  </a:lnTo>
                  <a:lnTo>
                    <a:pt x="98" y="226"/>
                  </a:lnTo>
                  <a:lnTo>
                    <a:pt x="98" y="248"/>
                  </a:lnTo>
                  <a:lnTo>
                    <a:pt x="95" y="262"/>
                  </a:lnTo>
                  <a:lnTo>
                    <a:pt x="95" y="278"/>
                  </a:lnTo>
                  <a:lnTo>
                    <a:pt x="93" y="288"/>
                  </a:lnTo>
                  <a:lnTo>
                    <a:pt x="89" y="300"/>
                  </a:lnTo>
                  <a:lnTo>
                    <a:pt x="86" y="310"/>
                  </a:lnTo>
                  <a:lnTo>
                    <a:pt x="49" y="304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20" name="Freeform 72"/>
            <p:cNvSpPr>
              <a:spLocks/>
            </p:cNvSpPr>
            <p:nvPr/>
          </p:nvSpPr>
          <p:spPr bwMode="ltGray">
            <a:xfrm>
              <a:off x="1612" y="482"/>
              <a:ext cx="228" cy="116"/>
            </a:xfrm>
            <a:custGeom>
              <a:avLst/>
              <a:gdLst>
                <a:gd name="T0" fmla="*/ 227 w 228"/>
                <a:gd name="T1" fmla="*/ 112 h 116"/>
                <a:gd name="T2" fmla="*/ 220 w 228"/>
                <a:gd name="T3" fmla="*/ 115 h 116"/>
                <a:gd name="T4" fmla="*/ 209 w 228"/>
                <a:gd name="T5" fmla="*/ 115 h 116"/>
                <a:gd name="T6" fmla="*/ 200 w 228"/>
                <a:gd name="T7" fmla="*/ 115 h 116"/>
                <a:gd name="T8" fmla="*/ 187 w 228"/>
                <a:gd name="T9" fmla="*/ 112 h 116"/>
                <a:gd name="T10" fmla="*/ 179 w 228"/>
                <a:gd name="T11" fmla="*/ 108 h 116"/>
                <a:gd name="T12" fmla="*/ 169 w 228"/>
                <a:gd name="T13" fmla="*/ 105 h 116"/>
                <a:gd name="T14" fmla="*/ 164 w 228"/>
                <a:gd name="T15" fmla="*/ 100 h 116"/>
                <a:gd name="T16" fmla="*/ 157 w 228"/>
                <a:gd name="T17" fmla="*/ 90 h 116"/>
                <a:gd name="T18" fmla="*/ 151 w 228"/>
                <a:gd name="T19" fmla="*/ 84 h 116"/>
                <a:gd name="T20" fmla="*/ 148 w 228"/>
                <a:gd name="T21" fmla="*/ 77 h 116"/>
                <a:gd name="T22" fmla="*/ 145 w 228"/>
                <a:gd name="T23" fmla="*/ 72 h 116"/>
                <a:gd name="T24" fmla="*/ 133 w 228"/>
                <a:gd name="T25" fmla="*/ 56 h 116"/>
                <a:gd name="T26" fmla="*/ 118 w 228"/>
                <a:gd name="T27" fmla="*/ 41 h 116"/>
                <a:gd name="T28" fmla="*/ 112 w 228"/>
                <a:gd name="T29" fmla="*/ 35 h 116"/>
                <a:gd name="T30" fmla="*/ 96 w 228"/>
                <a:gd name="T31" fmla="*/ 31 h 116"/>
                <a:gd name="T32" fmla="*/ 84 w 228"/>
                <a:gd name="T33" fmla="*/ 25 h 116"/>
                <a:gd name="T34" fmla="*/ 73 w 228"/>
                <a:gd name="T35" fmla="*/ 22 h 116"/>
                <a:gd name="T36" fmla="*/ 63 w 228"/>
                <a:gd name="T37" fmla="*/ 19 h 116"/>
                <a:gd name="T38" fmla="*/ 51 w 228"/>
                <a:gd name="T39" fmla="*/ 22 h 116"/>
                <a:gd name="T40" fmla="*/ 36 w 228"/>
                <a:gd name="T41" fmla="*/ 25 h 116"/>
                <a:gd name="T42" fmla="*/ 21 w 228"/>
                <a:gd name="T43" fmla="*/ 31 h 116"/>
                <a:gd name="T44" fmla="*/ 15 w 228"/>
                <a:gd name="T45" fmla="*/ 38 h 116"/>
                <a:gd name="T46" fmla="*/ 9 w 228"/>
                <a:gd name="T47" fmla="*/ 43 h 116"/>
                <a:gd name="T48" fmla="*/ 0 w 228"/>
                <a:gd name="T49" fmla="*/ 13 h 116"/>
                <a:gd name="T50" fmla="*/ 6 w 228"/>
                <a:gd name="T51" fmla="*/ 10 h 116"/>
                <a:gd name="T52" fmla="*/ 21 w 228"/>
                <a:gd name="T53" fmla="*/ 4 h 116"/>
                <a:gd name="T54" fmla="*/ 33 w 228"/>
                <a:gd name="T55" fmla="*/ 0 h 116"/>
                <a:gd name="T56" fmla="*/ 48 w 228"/>
                <a:gd name="T57" fmla="*/ 0 h 116"/>
                <a:gd name="T58" fmla="*/ 61 w 228"/>
                <a:gd name="T59" fmla="*/ 0 h 116"/>
                <a:gd name="T60" fmla="*/ 73 w 228"/>
                <a:gd name="T61" fmla="*/ 4 h 116"/>
                <a:gd name="T62" fmla="*/ 88 w 228"/>
                <a:gd name="T63" fmla="*/ 10 h 116"/>
                <a:gd name="T64" fmla="*/ 96 w 228"/>
                <a:gd name="T65" fmla="*/ 13 h 116"/>
                <a:gd name="T66" fmla="*/ 103 w 228"/>
                <a:gd name="T67" fmla="*/ 19 h 116"/>
                <a:gd name="T68" fmla="*/ 118 w 228"/>
                <a:gd name="T69" fmla="*/ 31 h 116"/>
                <a:gd name="T70" fmla="*/ 130 w 228"/>
                <a:gd name="T71" fmla="*/ 43 h 116"/>
                <a:gd name="T72" fmla="*/ 139 w 228"/>
                <a:gd name="T73" fmla="*/ 56 h 116"/>
                <a:gd name="T74" fmla="*/ 148 w 228"/>
                <a:gd name="T75" fmla="*/ 69 h 116"/>
                <a:gd name="T76" fmla="*/ 157 w 228"/>
                <a:gd name="T77" fmla="*/ 74 h 116"/>
                <a:gd name="T78" fmla="*/ 166 w 228"/>
                <a:gd name="T79" fmla="*/ 84 h 116"/>
                <a:gd name="T80" fmla="*/ 175 w 228"/>
                <a:gd name="T81" fmla="*/ 87 h 116"/>
                <a:gd name="T82" fmla="*/ 184 w 228"/>
                <a:gd name="T83" fmla="*/ 90 h 116"/>
                <a:gd name="T84" fmla="*/ 194 w 228"/>
                <a:gd name="T85" fmla="*/ 90 h 116"/>
                <a:gd name="T86" fmla="*/ 202 w 228"/>
                <a:gd name="T87" fmla="*/ 90 h 116"/>
                <a:gd name="T88" fmla="*/ 209 w 228"/>
                <a:gd name="T89" fmla="*/ 87 h 116"/>
                <a:gd name="T90" fmla="*/ 220 w 228"/>
                <a:gd name="T91" fmla="*/ 81 h 116"/>
                <a:gd name="T92" fmla="*/ 227 w 228"/>
                <a:gd name="T93" fmla="*/ 11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8" h="116">
                  <a:moveTo>
                    <a:pt x="227" y="112"/>
                  </a:moveTo>
                  <a:lnTo>
                    <a:pt x="220" y="115"/>
                  </a:lnTo>
                  <a:lnTo>
                    <a:pt x="209" y="115"/>
                  </a:lnTo>
                  <a:lnTo>
                    <a:pt x="200" y="115"/>
                  </a:lnTo>
                  <a:lnTo>
                    <a:pt x="187" y="112"/>
                  </a:lnTo>
                  <a:lnTo>
                    <a:pt x="179" y="108"/>
                  </a:lnTo>
                  <a:lnTo>
                    <a:pt x="169" y="105"/>
                  </a:lnTo>
                  <a:lnTo>
                    <a:pt x="164" y="100"/>
                  </a:lnTo>
                  <a:lnTo>
                    <a:pt x="157" y="90"/>
                  </a:lnTo>
                  <a:lnTo>
                    <a:pt x="151" y="84"/>
                  </a:lnTo>
                  <a:lnTo>
                    <a:pt x="148" y="77"/>
                  </a:lnTo>
                  <a:lnTo>
                    <a:pt x="145" y="72"/>
                  </a:lnTo>
                  <a:lnTo>
                    <a:pt x="133" y="56"/>
                  </a:lnTo>
                  <a:lnTo>
                    <a:pt x="118" y="41"/>
                  </a:lnTo>
                  <a:lnTo>
                    <a:pt x="112" y="35"/>
                  </a:lnTo>
                  <a:lnTo>
                    <a:pt x="96" y="31"/>
                  </a:lnTo>
                  <a:lnTo>
                    <a:pt x="84" y="25"/>
                  </a:lnTo>
                  <a:lnTo>
                    <a:pt x="73" y="22"/>
                  </a:lnTo>
                  <a:lnTo>
                    <a:pt x="63" y="19"/>
                  </a:lnTo>
                  <a:lnTo>
                    <a:pt x="51" y="22"/>
                  </a:lnTo>
                  <a:lnTo>
                    <a:pt x="36" y="25"/>
                  </a:lnTo>
                  <a:lnTo>
                    <a:pt x="21" y="31"/>
                  </a:lnTo>
                  <a:lnTo>
                    <a:pt x="15" y="38"/>
                  </a:lnTo>
                  <a:lnTo>
                    <a:pt x="9" y="43"/>
                  </a:lnTo>
                  <a:lnTo>
                    <a:pt x="0" y="13"/>
                  </a:lnTo>
                  <a:lnTo>
                    <a:pt x="6" y="10"/>
                  </a:lnTo>
                  <a:lnTo>
                    <a:pt x="21" y="4"/>
                  </a:lnTo>
                  <a:lnTo>
                    <a:pt x="33" y="0"/>
                  </a:lnTo>
                  <a:lnTo>
                    <a:pt x="48" y="0"/>
                  </a:lnTo>
                  <a:lnTo>
                    <a:pt x="61" y="0"/>
                  </a:lnTo>
                  <a:lnTo>
                    <a:pt x="73" y="4"/>
                  </a:lnTo>
                  <a:lnTo>
                    <a:pt x="88" y="10"/>
                  </a:lnTo>
                  <a:lnTo>
                    <a:pt x="96" y="13"/>
                  </a:lnTo>
                  <a:lnTo>
                    <a:pt x="103" y="19"/>
                  </a:lnTo>
                  <a:lnTo>
                    <a:pt x="118" y="31"/>
                  </a:lnTo>
                  <a:lnTo>
                    <a:pt x="130" y="43"/>
                  </a:lnTo>
                  <a:lnTo>
                    <a:pt x="139" y="56"/>
                  </a:lnTo>
                  <a:lnTo>
                    <a:pt x="148" y="69"/>
                  </a:lnTo>
                  <a:lnTo>
                    <a:pt x="157" y="74"/>
                  </a:lnTo>
                  <a:lnTo>
                    <a:pt x="166" y="84"/>
                  </a:lnTo>
                  <a:lnTo>
                    <a:pt x="175" y="87"/>
                  </a:lnTo>
                  <a:lnTo>
                    <a:pt x="184" y="90"/>
                  </a:lnTo>
                  <a:lnTo>
                    <a:pt x="194" y="90"/>
                  </a:lnTo>
                  <a:lnTo>
                    <a:pt x="202" y="90"/>
                  </a:lnTo>
                  <a:lnTo>
                    <a:pt x="209" y="87"/>
                  </a:lnTo>
                  <a:lnTo>
                    <a:pt x="220" y="81"/>
                  </a:lnTo>
                  <a:lnTo>
                    <a:pt x="227" y="112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21" name="Freeform 73"/>
            <p:cNvSpPr>
              <a:spLocks/>
            </p:cNvSpPr>
            <p:nvPr/>
          </p:nvSpPr>
          <p:spPr bwMode="ltGray">
            <a:xfrm>
              <a:off x="3620" y="638"/>
              <a:ext cx="61" cy="65"/>
            </a:xfrm>
            <a:custGeom>
              <a:avLst/>
              <a:gdLst>
                <a:gd name="T0" fmla="*/ 20 w 61"/>
                <a:gd name="T1" fmla="*/ 0 h 65"/>
                <a:gd name="T2" fmla="*/ 0 w 61"/>
                <a:gd name="T3" fmla="*/ 44 h 65"/>
                <a:gd name="T4" fmla="*/ 40 w 61"/>
                <a:gd name="T5" fmla="*/ 64 h 65"/>
                <a:gd name="T6" fmla="*/ 60 w 61"/>
                <a:gd name="T7" fmla="*/ 20 h 65"/>
                <a:gd name="T8" fmla="*/ 20 w 61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65">
                  <a:moveTo>
                    <a:pt x="20" y="0"/>
                  </a:moveTo>
                  <a:lnTo>
                    <a:pt x="0" y="44"/>
                  </a:lnTo>
                  <a:lnTo>
                    <a:pt x="40" y="64"/>
                  </a:lnTo>
                  <a:lnTo>
                    <a:pt x="60" y="20"/>
                  </a:lnTo>
                  <a:lnTo>
                    <a:pt x="20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22" name="Freeform 74"/>
            <p:cNvSpPr>
              <a:spLocks/>
            </p:cNvSpPr>
            <p:nvPr/>
          </p:nvSpPr>
          <p:spPr bwMode="ltGray">
            <a:xfrm>
              <a:off x="3334" y="566"/>
              <a:ext cx="59" cy="104"/>
            </a:xfrm>
            <a:custGeom>
              <a:avLst/>
              <a:gdLst>
                <a:gd name="T0" fmla="*/ 16 w 59"/>
                <a:gd name="T1" fmla="*/ 0 h 104"/>
                <a:gd name="T2" fmla="*/ 0 w 59"/>
                <a:gd name="T3" fmla="*/ 103 h 104"/>
                <a:gd name="T4" fmla="*/ 58 w 59"/>
                <a:gd name="T5" fmla="*/ 50 h 104"/>
                <a:gd name="T6" fmla="*/ 16 w 59"/>
                <a:gd name="T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104">
                  <a:moveTo>
                    <a:pt x="16" y="0"/>
                  </a:moveTo>
                  <a:lnTo>
                    <a:pt x="0" y="103"/>
                  </a:lnTo>
                  <a:lnTo>
                    <a:pt x="58" y="50"/>
                  </a:lnTo>
                  <a:lnTo>
                    <a:pt x="16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23" name="Freeform 75"/>
            <p:cNvSpPr>
              <a:spLocks/>
            </p:cNvSpPr>
            <p:nvPr/>
          </p:nvSpPr>
          <p:spPr bwMode="ltGray">
            <a:xfrm>
              <a:off x="1460" y="635"/>
              <a:ext cx="57" cy="102"/>
            </a:xfrm>
            <a:custGeom>
              <a:avLst/>
              <a:gdLst>
                <a:gd name="T0" fmla="*/ 16 w 57"/>
                <a:gd name="T1" fmla="*/ 101 h 102"/>
                <a:gd name="T2" fmla="*/ 0 w 57"/>
                <a:gd name="T3" fmla="*/ 0 h 102"/>
                <a:gd name="T4" fmla="*/ 56 w 57"/>
                <a:gd name="T5" fmla="*/ 51 h 102"/>
                <a:gd name="T6" fmla="*/ 16 w 57"/>
                <a:gd name="T7" fmla="*/ 10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102">
                  <a:moveTo>
                    <a:pt x="16" y="101"/>
                  </a:moveTo>
                  <a:lnTo>
                    <a:pt x="0" y="0"/>
                  </a:lnTo>
                  <a:lnTo>
                    <a:pt x="56" y="51"/>
                  </a:lnTo>
                  <a:lnTo>
                    <a:pt x="16" y="101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24" name="Freeform 76"/>
            <p:cNvSpPr>
              <a:spLocks/>
            </p:cNvSpPr>
            <p:nvPr/>
          </p:nvSpPr>
          <p:spPr bwMode="ltGray">
            <a:xfrm>
              <a:off x="3862" y="497"/>
              <a:ext cx="158" cy="75"/>
            </a:xfrm>
            <a:custGeom>
              <a:avLst/>
              <a:gdLst>
                <a:gd name="T0" fmla="*/ 6 w 158"/>
                <a:gd name="T1" fmla="*/ 30 h 75"/>
                <a:gd name="T2" fmla="*/ 15 w 158"/>
                <a:gd name="T3" fmla="*/ 27 h 75"/>
                <a:gd name="T4" fmla="*/ 27 w 158"/>
                <a:gd name="T5" fmla="*/ 27 h 75"/>
                <a:gd name="T6" fmla="*/ 36 w 158"/>
                <a:gd name="T7" fmla="*/ 30 h 75"/>
                <a:gd name="T8" fmla="*/ 43 w 158"/>
                <a:gd name="T9" fmla="*/ 35 h 75"/>
                <a:gd name="T10" fmla="*/ 48 w 158"/>
                <a:gd name="T11" fmla="*/ 47 h 75"/>
                <a:gd name="T12" fmla="*/ 58 w 158"/>
                <a:gd name="T13" fmla="*/ 62 h 75"/>
                <a:gd name="T14" fmla="*/ 69 w 158"/>
                <a:gd name="T15" fmla="*/ 71 h 75"/>
                <a:gd name="T16" fmla="*/ 84 w 158"/>
                <a:gd name="T17" fmla="*/ 74 h 75"/>
                <a:gd name="T18" fmla="*/ 96 w 158"/>
                <a:gd name="T19" fmla="*/ 71 h 75"/>
                <a:gd name="T20" fmla="*/ 106 w 158"/>
                <a:gd name="T21" fmla="*/ 62 h 75"/>
                <a:gd name="T22" fmla="*/ 118 w 158"/>
                <a:gd name="T23" fmla="*/ 56 h 75"/>
                <a:gd name="T24" fmla="*/ 130 w 158"/>
                <a:gd name="T25" fmla="*/ 54 h 75"/>
                <a:gd name="T26" fmla="*/ 142 w 158"/>
                <a:gd name="T27" fmla="*/ 54 h 75"/>
                <a:gd name="T28" fmla="*/ 151 w 158"/>
                <a:gd name="T29" fmla="*/ 56 h 75"/>
                <a:gd name="T30" fmla="*/ 154 w 158"/>
                <a:gd name="T31" fmla="*/ 54 h 75"/>
                <a:gd name="T32" fmla="*/ 145 w 158"/>
                <a:gd name="T33" fmla="*/ 47 h 75"/>
                <a:gd name="T34" fmla="*/ 136 w 158"/>
                <a:gd name="T35" fmla="*/ 47 h 75"/>
                <a:gd name="T36" fmla="*/ 127 w 158"/>
                <a:gd name="T37" fmla="*/ 47 h 75"/>
                <a:gd name="T38" fmla="*/ 114 w 158"/>
                <a:gd name="T39" fmla="*/ 54 h 75"/>
                <a:gd name="T40" fmla="*/ 103 w 158"/>
                <a:gd name="T41" fmla="*/ 59 h 75"/>
                <a:gd name="T42" fmla="*/ 91 w 158"/>
                <a:gd name="T43" fmla="*/ 62 h 75"/>
                <a:gd name="T44" fmla="*/ 79 w 158"/>
                <a:gd name="T45" fmla="*/ 62 h 75"/>
                <a:gd name="T46" fmla="*/ 69 w 158"/>
                <a:gd name="T47" fmla="*/ 56 h 75"/>
                <a:gd name="T48" fmla="*/ 61 w 158"/>
                <a:gd name="T49" fmla="*/ 54 h 75"/>
                <a:gd name="T50" fmla="*/ 51 w 158"/>
                <a:gd name="T51" fmla="*/ 42 h 75"/>
                <a:gd name="T52" fmla="*/ 43 w 158"/>
                <a:gd name="T53" fmla="*/ 24 h 75"/>
                <a:gd name="T54" fmla="*/ 36 w 158"/>
                <a:gd name="T55" fmla="*/ 9 h 75"/>
                <a:gd name="T56" fmla="*/ 27 w 158"/>
                <a:gd name="T57" fmla="*/ 3 h 75"/>
                <a:gd name="T58" fmla="*/ 18 w 158"/>
                <a:gd name="T59" fmla="*/ 0 h 75"/>
                <a:gd name="T60" fmla="*/ 9 w 158"/>
                <a:gd name="T61" fmla="*/ 3 h 75"/>
                <a:gd name="T62" fmla="*/ 0 w 158"/>
                <a:gd name="T63" fmla="*/ 3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8" h="75">
                  <a:moveTo>
                    <a:pt x="0" y="32"/>
                  </a:moveTo>
                  <a:lnTo>
                    <a:pt x="6" y="30"/>
                  </a:lnTo>
                  <a:lnTo>
                    <a:pt x="12" y="27"/>
                  </a:lnTo>
                  <a:lnTo>
                    <a:pt x="15" y="27"/>
                  </a:lnTo>
                  <a:lnTo>
                    <a:pt x="21" y="27"/>
                  </a:lnTo>
                  <a:lnTo>
                    <a:pt x="27" y="27"/>
                  </a:lnTo>
                  <a:lnTo>
                    <a:pt x="30" y="27"/>
                  </a:lnTo>
                  <a:lnTo>
                    <a:pt x="36" y="30"/>
                  </a:lnTo>
                  <a:lnTo>
                    <a:pt x="39" y="32"/>
                  </a:lnTo>
                  <a:lnTo>
                    <a:pt x="43" y="35"/>
                  </a:lnTo>
                  <a:lnTo>
                    <a:pt x="48" y="44"/>
                  </a:lnTo>
                  <a:lnTo>
                    <a:pt x="48" y="47"/>
                  </a:lnTo>
                  <a:lnTo>
                    <a:pt x="54" y="54"/>
                  </a:lnTo>
                  <a:lnTo>
                    <a:pt x="58" y="62"/>
                  </a:lnTo>
                  <a:lnTo>
                    <a:pt x="63" y="65"/>
                  </a:lnTo>
                  <a:lnTo>
                    <a:pt x="69" y="71"/>
                  </a:lnTo>
                  <a:lnTo>
                    <a:pt x="76" y="74"/>
                  </a:lnTo>
                  <a:lnTo>
                    <a:pt x="84" y="74"/>
                  </a:lnTo>
                  <a:lnTo>
                    <a:pt x="91" y="74"/>
                  </a:lnTo>
                  <a:lnTo>
                    <a:pt x="96" y="71"/>
                  </a:lnTo>
                  <a:lnTo>
                    <a:pt x="103" y="68"/>
                  </a:lnTo>
                  <a:lnTo>
                    <a:pt x="106" y="62"/>
                  </a:lnTo>
                  <a:lnTo>
                    <a:pt x="112" y="62"/>
                  </a:lnTo>
                  <a:lnTo>
                    <a:pt x="118" y="56"/>
                  </a:lnTo>
                  <a:lnTo>
                    <a:pt x="124" y="54"/>
                  </a:lnTo>
                  <a:lnTo>
                    <a:pt x="130" y="54"/>
                  </a:lnTo>
                  <a:lnTo>
                    <a:pt x="136" y="54"/>
                  </a:lnTo>
                  <a:lnTo>
                    <a:pt x="142" y="54"/>
                  </a:lnTo>
                  <a:lnTo>
                    <a:pt x="148" y="56"/>
                  </a:lnTo>
                  <a:lnTo>
                    <a:pt x="151" y="56"/>
                  </a:lnTo>
                  <a:lnTo>
                    <a:pt x="157" y="59"/>
                  </a:lnTo>
                  <a:lnTo>
                    <a:pt x="154" y="54"/>
                  </a:lnTo>
                  <a:lnTo>
                    <a:pt x="151" y="50"/>
                  </a:lnTo>
                  <a:lnTo>
                    <a:pt x="145" y="47"/>
                  </a:lnTo>
                  <a:lnTo>
                    <a:pt x="142" y="47"/>
                  </a:lnTo>
                  <a:lnTo>
                    <a:pt x="136" y="47"/>
                  </a:lnTo>
                  <a:lnTo>
                    <a:pt x="133" y="47"/>
                  </a:lnTo>
                  <a:lnTo>
                    <a:pt x="127" y="47"/>
                  </a:lnTo>
                  <a:lnTo>
                    <a:pt x="124" y="47"/>
                  </a:lnTo>
                  <a:lnTo>
                    <a:pt x="114" y="54"/>
                  </a:lnTo>
                  <a:lnTo>
                    <a:pt x="106" y="59"/>
                  </a:lnTo>
                  <a:lnTo>
                    <a:pt x="103" y="59"/>
                  </a:lnTo>
                  <a:lnTo>
                    <a:pt x="96" y="59"/>
                  </a:lnTo>
                  <a:lnTo>
                    <a:pt x="91" y="62"/>
                  </a:lnTo>
                  <a:lnTo>
                    <a:pt x="81" y="62"/>
                  </a:lnTo>
                  <a:lnTo>
                    <a:pt x="79" y="62"/>
                  </a:lnTo>
                  <a:lnTo>
                    <a:pt x="73" y="59"/>
                  </a:lnTo>
                  <a:lnTo>
                    <a:pt x="69" y="56"/>
                  </a:lnTo>
                  <a:lnTo>
                    <a:pt x="63" y="56"/>
                  </a:lnTo>
                  <a:lnTo>
                    <a:pt x="61" y="54"/>
                  </a:lnTo>
                  <a:lnTo>
                    <a:pt x="58" y="47"/>
                  </a:lnTo>
                  <a:lnTo>
                    <a:pt x="51" y="42"/>
                  </a:lnTo>
                  <a:lnTo>
                    <a:pt x="45" y="32"/>
                  </a:lnTo>
                  <a:lnTo>
                    <a:pt x="43" y="24"/>
                  </a:lnTo>
                  <a:lnTo>
                    <a:pt x="36" y="12"/>
                  </a:lnTo>
                  <a:lnTo>
                    <a:pt x="36" y="9"/>
                  </a:lnTo>
                  <a:lnTo>
                    <a:pt x="30" y="3"/>
                  </a:lnTo>
                  <a:lnTo>
                    <a:pt x="27" y="3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5" y="3"/>
                  </a:lnTo>
                  <a:lnTo>
                    <a:pt x="9" y="3"/>
                  </a:lnTo>
                  <a:lnTo>
                    <a:pt x="6" y="9"/>
                  </a:lnTo>
                  <a:lnTo>
                    <a:pt x="0" y="32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25" name="Freeform 77"/>
            <p:cNvSpPr>
              <a:spLocks/>
            </p:cNvSpPr>
            <p:nvPr/>
          </p:nvSpPr>
          <p:spPr bwMode="ltGray">
            <a:xfrm>
              <a:off x="4292" y="688"/>
              <a:ext cx="57" cy="66"/>
            </a:xfrm>
            <a:custGeom>
              <a:avLst/>
              <a:gdLst>
                <a:gd name="T0" fmla="*/ 31 w 57"/>
                <a:gd name="T1" fmla="*/ 0 h 66"/>
                <a:gd name="T2" fmla="*/ 0 w 57"/>
                <a:gd name="T3" fmla="*/ 17 h 66"/>
                <a:gd name="T4" fmla="*/ 17 w 57"/>
                <a:gd name="T5" fmla="*/ 65 h 66"/>
                <a:gd name="T6" fmla="*/ 56 w 57"/>
                <a:gd name="T7" fmla="*/ 41 h 66"/>
                <a:gd name="T8" fmla="*/ 31 w 57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66">
                  <a:moveTo>
                    <a:pt x="31" y="0"/>
                  </a:moveTo>
                  <a:lnTo>
                    <a:pt x="0" y="17"/>
                  </a:lnTo>
                  <a:lnTo>
                    <a:pt x="17" y="65"/>
                  </a:lnTo>
                  <a:lnTo>
                    <a:pt x="56" y="41"/>
                  </a:lnTo>
                  <a:lnTo>
                    <a:pt x="31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26" name="Freeform 78"/>
            <p:cNvSpPr>
              <a:spLocks/>
            </p:cNvSpPr>
            <p:nvPr/>
          </p:nvSpPr>
          <p:spPr bwMode="ltGray">
            <a:xfrm>
              <a:off x="2644" y="597"/>
              <a:ext cx="59" cy="83"/>
            </a:xfrm>
            <a:custGeom>
              <a:avLst/>
              <a:gdLst>
                <a:gd name="T0" fmla="*/ 58 w 59"/>
                <a:gd name="T1" fmla="*/ 0 h 83"/>
                <a:gd name="T2" fmla="*/ 0 w 59"/>
                <a:gd name="T3" fmla="*/ 31 h 83"/>
                <a:gd name="T4" fmla="*/ 42 w 59"/>
                <a:gd name="T5" fmla="*/ 82 h 83"/>
                <a:gd name="T6" fmla="*/ 58 w 59"/>
                <a:gd name="T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83">
                  <a:moveTo>
                    <a:pt x="58" y="0"/>
                  </a:moveTo>
                  <a:lnTo>
                    <a:pt x="0" y="31"/>
                  </a:lnTo>
                  <a:lnTo>
                    <a:pt x="42" y="82"/>
                  </a:lnTo>
                  <a:lnTo>
                    <a:pt x="58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27" name="Freeform 79"/>
            <p:cNvSpPr>
              <a:spLocks/>
            </p:cNvSpPr>
            <p:nvPr/>
          </p:nvSpPr>
          <p:spPr bwMode="ltGray">
            <a:xfrm>
              <a:off x="4563" y="666"/>
              <a:ext cx="59" cy="78"/>
            </a:xfrm>
            <a:custGeom>
              <a:avLst/>
              <a:gdLst>
                <a:gd name="T0" fmla="*/ 58 w 59"/>
                <a:gd name="T1" fmla="*/ 0 h 78"/>
                <a:gd name="T2" fmla="*/ 0 w 59"/>
                <a:gd name="T3" fmla="*/ 30 h 78"/>
                <a:gd name="T4" fmla="*/ 42 w 59"/>
                <a:gd name="T5" fmla="*/ 77 h 78"/>
                <a:gd name="T6" fmla="*/ 58 w 59"/>
                <a:gd name="T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78">
                  <a:moveTo>
                    <a:pt x="58" y="0"/>
                  </a:moveTo>
                  <a:lnTo>
                    <a:pt x="0" y="30"/>
                  </a:lnTo>
                  <a:lnTo>
                    <a:pt x="42" y="77"/>
                  </a:lnTo>
                  <a:lnTo>
                    <a:pt x="58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28" name="Freeform 80"/>
            <p:cNvSpPr>
              <a:spLocks/>
            </p:cNvSpPr>
            <p:nvPr/>
          </p:nvSpPr>
          <p:spPr bwMode="ltGray">
            <a:xfrm>
              <a:off x="2144" y="748"/>
              <a:ext cx="231" cy="115"/>
            </a:xfrm>
            <a:custGeom>
              <a:avLst/>
              <a:gdLst>
                <a:gd name="T0" fmla="*/ 0 w 231"/>
                <a:gd name="T1" fmla="*/ 111 h 115"/>
                <a:gd name="T2" fmla="*/ 6 w 231"/>
                <a:gd name="T3" fmla="*/ 114 h 115"/>
                <a:gd name="T4" fmla="*/ 18 w 231"/>
                <a:gd name="T5" fmla="*/ 114 h 115"/>
                <a:gd name="T6" fmla="*/ 27 w 231"/>
                <a:gd name="T7" fmla="*/ 114 h 115"/>
                <a:gd name="T8" fmla="*/ 39 w 231"/>
                <a:gd name="T9" fmla="*/ 111 h 115"/>
                <a:gd name="T10" fmla="*/ 48 w 231"/>
                <a:gd name="T11" fmla="*/ 108 h 115"/>
                <a:gd name="T12" fmla="*/ 58 w 231"/>
                <a:gd name="T13" fmla="*/ 104 h 115"/>
                <a:gd name="T14" fmla="*/ 63 w 231"/>
                <a:gd name="T15" fmla="*/ 101 h 115"/>
                <a:gd name="T16" fmla="*/ 73 w 231"/>
                <a:gd name="T17" fmla="*/ 93 h 115"/>
                <a:gd name="T18" fmla="*/ 76 w 231"/>
                <a:gd name="T19" fmla="*/ 83 h 115"/>
                <a:gd name="T20" fmla="*/ 81 w 231"/>
                <a:gd name="T21" fmla="*/ 77 h 115"/>
                <a:gd name="T22" fmla="*/ 84 w 231"/>
                <a:gd name="T23" fmla="*/ 71 h 115"/>
                <a:gd name="T24" fmla="*/ 94 w 231"/>
                <a:gd name="T25" fmla="*/ 55 h 115"/>
                <a:gd name="T26" fmla="*/ 109 w 231"/>
                <a:gd name="T27" fmla="*/ 40 h 115"/>
                <a:gd name="T28" fmla="*/ 115 w 231"/>
                <a:gd name="T29" fmla="*/ 37 h 115"/>
                <a:gd name="T30" fmla="*/ 130 w 231"/>
                <a:gd name="T31" fmla="*/ 31 h 115"/>
                <a:gd name="T32" fmla="*/ 142 w 231"/>
                <a:gd name="T33" fmla="*/ 24 h 115"/>
                <a:gd name="T34" fmla="*/ 154 w 231"/>
                <a:gd name="T35" fmla="*/ 21 h 115"/>
                <a:gd name="T36" fmla="*/ 164 w 231"/>
                <a:gd name="T37" fmla="*/ 18 h 115"/>
                <a:gd name="T38" fmla="*/ 175 w 231"/>
                <a:gd name="T39" fmla="*/ 21 h 115"/>
                <a:gd name="T40" fmla="*/ 190 w 231"/>
                <a:gd name="T41" fmla="*/ 24 h 115"/>
                <a:gd name="T42" fmla="*/ 205 w 231"/>
                <a:gd name="T43" fmla="*/ 31 h 115"/>
                <a:gd name="T44" fmla="*/ 215 w 231"/>
                <a:gd name="T45" fmla="*/ 37 h 115"/>
                <a:gd name="T46" fmla="*/ 218 w 231"/>
                <a:gd name="T47" fmla="*/ 43 h 115"/>
                <a:gd name="T48" fmla="*/ 230 w 231"/>
                <a:gd name="T49" fmla="*/ 12 h 115"/>
                <a:gd name="T50" fmla="*/ 221 w 231"/>
                <a:gd name="T51" fmla="*/ 9 h 115"/>
                <a:gd name="T52" fmla="*/ 209 w 231"/>
                <a:gd name="T53" fmla="*/ 3 h 115"/>
                <a:gd name="T54" fmla="*/ 194 w 231"/>
                <a:gd name="T55" fmla="*/ 0 h 115"/>
                <a:gd name="T56" fmla="*/ 179 w 231"/>
                <a:gd name="T57" fmla="*/ 0 h 115"/>
                <a:gd name="T58" fmla="*/ 167 w 231"/>
                <a:gd name="T59" fmla="*/ 0 h 115"/>
                <a:gd name="T60" fmla="*/ 154 w 231"/>
                <a:gd name="T61" fmla="*/ 3 h 115"/>
                <a:gd name="T62" fmla="*/ 139 w 231"/>
                <a:gd name="T63" fmla="*/ 9 h 115"/>
                <a:gd name="T64" fmla="*/ 130 w 231"/>
                <a:gd name="T65" fmla="*/ 12 h 115"/>
                <a:gd name="T66" fmla="*/ 124 w 231"/>
                <a:gd name="T67" fmla="*/ 18 h 115"/>
                <a:gd name="T68" fmla="*/ 109 w 231"/>
                <a:gd name="T69" fmla="*/ 31 h 115"/>
                <a:gd name="T70" fmla="*/ 97 w 231"/>
                <a:gd name="T71" fmla="*/ 43 h 115"/>
                <a:gd name="T72" fmla="*/ 88 w 231"/>
                <a:gd name="T73" fmla="*/ 55 h 115"/>
                <a:gd name="T74" fmla="*/ 79 w 231"/>
                <a:gd name="T75" fmla="*/ 68 h 115"/>
                <a:gd name="T76" fmla="*/ 73 w 231"/>
                <a:gd name="T77" fmla="*/ 73 h 115"/>
                <a:gd name="T78" fmla="*/ 61 w 231"/>
                <a:gd name="T79" fmla="*/ 83 h 115"/>
                <a:gd name="T80" fmla="*/ 51 w 231"/>
                <a:gd name="T81" fmla="*/ 86 h 115"/>
                <a:gd name="T82" fmla="*/ 43 w 231"/>
                <a:gd name="T83" fmla="*/ 89 h 115"/>
                <a:gd name="T84" fmla="*/ 33 w 231"/>
                <a:gd name="T85" fmla="*/ 89 h 115"/>
                <a:gd name="T86" fmla="*/ 24 w 231"/>
                <a:gd name="T87" fmla="*/ 89 h 115"/>
                <a:gd name="T88" fmla="*/ 18 w 231"/>
                <a:gd name="T89" fmla="*/ 86 h 115"/>
                <a:gd name="T90" fmla="*/ 6 w 231"/>
                <a:gd name="T91" fmla="*/ 80 h 115"/>
                <a:gd name="T92" fmla="*/ 0 w 231"/>
                <a:gd name="T93" fmla="*/ 111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31" h="115">
                  <a:moveTo>
                    <a:pt x="0" y="111"/>
                  </a:moveTo>
                  <a:lnTo>
                    <a:pt x="6" y="114"/>
                  </a:lnTo>
                  <a:lnTo>
                    <a:pt x="18" y="114"/>
                  </a:lnTo>
                  <a:lnTo>
                    <a:pt x="27" y="114"/>
                  </a:lnTo>
                  <a:lnTo>
                    <a:pt x="39" y="111"/>
                  </a:lnTo>
                  <a:lnTo>
                    <a:pt x="48" y="108"/>
                  </a:lnTo>
                  <a:lnTo>
                    <a:pt x="58" y="104"/>
                  </a:lnTo>
                  <a:lnTo>
                    <a:pt x="63" y="101"/>
                  </a:lnTo>
                  <a:lnTo>
                    <a:pt x="73" y="93"/>
                  </a:lnTo>
                  <a:lnTo>
                    <a:pt x="76" y="83"/>
                  </a:lnTo>
                  <a:lnTo>
                    <a:pt x="81" y="77"/>
                  </a:lnTo>
                  <a:lnTo>
                    <a:pt x="84" y="71"/>
                  </a:lnTo>
                  <a:lnTo>
                    <a:pt x="94" y="55"/>
                  </a:lnTo>
                  <a:lnTo>
                    <a:pt x="109" y="40"/>
                  </a:lnTo>
                  <a:lnTo>
                    <a:pt x="115" y="37"/>
                  </a:lnTo>
                  <a:lnTo>
                    <a:pt x="130" y="31"/>
                  </a:lnTo>
                  <a:lnTo>
                    <a:pt x="142" y="24"/>
                  </a:lnTo>
                  <a:lnTo>
                    <a:pt x="154" y="21"/>
                  </a:lnTo>
                  <a:lnTo>
                    <a:pt x="164" y="18"/>
                  </a:lnTo>
                  <a:lnTo>
                    <a:pt x="175" y="21"/>
                  </a:lnTo>
                  <a:lnTo>
                    <a:pt x="190" y="24"/>
                  </a:lnTo>
                  <a:lnTo>
                    <a:pt x="205" y="31"/>
                  </a:lnTo>
                  <a:lnTo>
                    <a:pt x="215" y="37"/>
                  </a:lnTo>
                  <a:lnTo>
                    <a:pt x="218" y="43"/>
                  </a:lnTo>
                  <a:lnTo>
                    <a:pt x="230" y="12"/>
                  </a:lnTo>
                  <a:lnTo>
                    <a:pt x="221" y="9"/>
                  </a:lnTo>
                  <a:lnTo>
                    <a:pt x="209" y="3"/>
                  </a:lnTo>
                  <a:lnTo>
                    <a:pt x="194" y="0"/>
                  </a:lnTo>
                  <a:lnTo>
                    <a:pt x="179" y="0"/>
                  </a:lnTo>
                  <a:lnTo>
                    <a:pt x="167" y="0"/>
                  </a:lnTo>
                  <a:lnTo>
                    <a:pt x="154" y="3"/>
                  </a:lnTo>
                  <a:lnTo>
                    <a:pt x="139" y="9"/>
                  </a:lnTo>
                  <a:lnTo>
                    <a:pt x="130" y="12"/>
                  </a:lnTo>
                  <a:lnTo>
                    <a:pt x="124" y="18"/>
                  </a:lnTo>
                  <a:lnTo>
                    <a:pt x="109" y="31"/>
                  </a:lnTo>
                  <a:lnTo>
                    <a:pt x="97" y="43"/>
                  </a:lnTo>
                  <a:lnTo>
                    <a:pt x="88" y="55"/>
                  </a:lnTo>
                  <a:lnTo>
                    <a:pt x="79" y="68"/>
                  </a:lnTo>
                  <a:lnTo>
                    <a:pt x="73" y="73"/>
                  </a:lnTo>
                  <a:lnTo>
                    <a:pt x="61" y="83"/>
                  </a:lnTo>
                  <a:lnTo>
                    <a:pt x="51" y="86"/>
                  </a:lnTo>
                  <a:lnTo>
                    <a:pt x="43" y="89"/>
                  </a:lnTo>
                  <a:lnTo>
                    <a:pt x="33" y="89"/>
                  </a:lnTo>
                  <a:lnTo>
                    <a:pt x="24" y="89"/>
                  </a:lnTo>
                  <a:lnTo>
                    <a:pt x="18" y="86"/>
                  </a:lnTo>
                  <a:lnTo>
                    <a:pt x="6" y="80"/>
                  </a:lnTo>
                  <a:lnTo>
                    <a:pt x="0" y="111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29" name="Freeform 81"/>
            <p:cNvSpPr>
              <a:spLocks/>
            </p:cNvSpPr>
            <p:nvPr/>
          </p:nvSpPr>
          <p:spPr bwMode="ltGray">
            <a:xfrm>
              <a:off x="2991" y="598"/>
              <a:ext cx="102" cy="307"/>
            </a:xfrm>
            <a:custGeom>
              <a:avLst/>
              <a:gdLst>
                <a:gd name="T0" fmla="*/ 50 w 102"/>
                <a:gd name="T1" fmla="*/ 3 h 307"/>
                <a:gd name="T2" fmla="*/ 47 w 102"/>
                <a:gd name="T3" fmla="*/ 13 h 307"/>
                <a:gd name="T4" fmla="*/ 44 w 102"/>
                <a:gd name="T5" fmla="*/ 16 h 307"/>
                <a:gd name="T6" fmla="*/ 44 w 102"/>
                <a:gd name="T7" fmla="*/ 23 h 307"/>
                <a:gd name="T8" fmla="*/ 39 w 102"/>
                <a:gd name="T9" fmla="*/ 39 h 307"/>
                <a:gd name="T10" fmla="*/ 30 w 102"/>
                <a:gd name="T11" fmla="*/ 61 h 307"/>
                <a:gd name="T12" fmla="*/ 27 w 102"/>
                <a:gd name="T13" fmla="*/ 78 h 307"/>
                <a:gd name="T14" fmla="*/ 20 w 102"/>
                <a:gd name="T15" fmla="*/ 94 h 307"/>
                <a:gd name="T16" fmla="*/ 20 w 102"/>
                <a:gd name="T17" fmla="*/ 107 h 307"/>
                <a:gd name="T18" fmla="*/ 20 w 102"/>
                <a:gd name="T19" fmla="*/ 120 h 307"/>
                <a:gd name="T20" fmla="*/ 24 w 102"/>
                <a:gd name="T21" fmla="*/ 129 h 307"/>
                <a:gd name="T22" fmla="*/ 27 w 102"/>
                <a:gd name="T23" fmla="*/ 136 h 307"/>
                <a:gd name="T24" fmla="*/ 35 w 102"/>
                <a:gd name="T25" fmla="*/ 148 h 307"/>
                <a:gd name="T26" fmla="*/ 47 w 102"/>
                <a:gd name="T27" fmla="*/ 161 h 307"/>
                <a:gd name="T28" fmla="*/ 57 w 102"/>
                <a:gd name="T29" fmla="*/ 174 h 307"/>
                <a:gd name="T30" fmla="*/ 77 w 102"/>
                <a:gd name="T31" fmla="*/ 196 h 307"/>
                <a:gd name="T32" fmla="*/ 89 w 102"/>
                <a:gd name="T33" fmla="*/ 216 h 307"/>
                <a:gd name="T34" fmla="*/ 95 w 102"/>
                <a:gd name="T35" fmla="*/ 225 h 307"/>
                <a:gd name="T36" fmla="*/ 98 w 102"/>
                <a:gd name="T37" fmla="*/ 236 h 307"/>
                <a:gd name="T38" fmla="*/ 101 w 102"/>
                <a:gd name="T39" fmla="*/ 252 h 307"/>
                <a:gd name="T40" fmla="*/ 101 w 102"/>
                <a:gd name="T41" fmla="*/ 265 h 307"/>
                <a:gd name="T42" fmla="*/ 101 w 102"/>
                <a:gd name="T43" fmla="*/ 274 h 307"/>
                <a:gd name="T44" fmla="*/ 95 w 102"/>
                <a:gd name="T45" fmla="*/ 293 h 307"/>
                <a:gd name="T46" fmla="*/ 92 w 102"/>
                <a:gd name="T47" fmla="*/ 306 h 307"/>
                <a:gd name="T48" fmla="*/ 69 w 102"/>
                <a:gd name="T49" fmla="*/ 287 h 307"/>
                <a:gd name="T50" fmla="*/ 74 w 102"/>
                <a:gd name="T51" fmla="*/ 274 h 307"/>
                <a:gd name="T52" fmla="*/ 77 w 102"/>
                <a:gd name="T53" fmla="*/ 261 h 307"/>
                <a:gd name="T54" fmla="*/ 80 w 102"/>
                <a:gd name="T55" fmla="*/ 249 h 307"/>
                <a:gd name="T56" fmla="*/ 83 w 102"/>
                <a:gd name="T57" fmla="*/ 236 h 307"/>
                <a:gd name="T58" fmla="*/ 80 w 102"/>
                <a:gd name="T59" fmla="*/ 222 h 307"/>
                <a:gd name="T60" fmla="*/ 77 w 102"/>
                <a:gd name="T61" fmla="*/ 209 h 307"/>
                <a:gd name="T62" fmla="*/ 71 w 102"/>
                <a:gd name="T63" fmla="*/ 196 h 307"/>
                <a:gd name="T64" fmla="*/ 65 w 102"/>
                <a:gd name="T65" fmla="*/ 190 h 307"/>
                <a:gd name="T66" fmla="*/ 54 w 102"/>
                <a:gd name="T67" fmla="*/ 180 h 307"/>
                <a:gd name="T68" fmla="*/ 42 w 102"/>
                <a:gd name="T69" fmla="*/ 168 h 307"/>
                <a:gd name="T70" fmla="*/ 30 w 102"/>
                <a:gd name="T71" fmla="*/ 155 h 307"/>
                <a:gd name="T72" fmla="*/ 20 w 102"/>
                <a:gd name="T73" fmla="*/ 142 h 307"/>
                <a:gd name="T74" fmla="*/ 12 w 102"/>
                <a:gd name="T75" fmla="*/ 123 h 307"/>
                <a:gd name="T76" fmla="*/ 3 w 102"/>
                <a:gd name="T77" fmla="*/ 110 h 307"/>
                <a:gd name="T78" fmla="*/ 0 w 102"/>
                <a:gd name="T79" fmla="*/ 100 h 307"/>
                <a:gd name="T80" fmla="*/ 0 w 102"/>
                <a:gd name="T81" fmla="*/ 84 h 307"/>
                <a:gd name="T82" fmla="*/ 0 w 102"/>
                <a:gd name="T83" fmla="*/ 61 h 307"/>
                <a:gd name="T84" fmla="*/ 0 w 102"/>
                <a:gd name="T85" fmla="*/ 48 h 307"/>
                <a:gd name="T86" fmla="*/ 3 w 102"/>
                <a:gd name="T87" fmla="*/ 32 h 307"/>
                <a:gd name="T88" fmla="*/ 6 w 102"/>
                <a:gd name="T89" fmla="*/ 19 h 307"/>
                <a:gd name="T90" fmla="*/ 6 w 102"/>
                <a:gd name="T91" fmla="*/ 10 h 307"/>
                <a:gd name="T92" fmla="*/ 12 w 102"/>
                <a:gd name="T93" fmla="*/ 0 h 307"/>
                <a:gd name="T94" fmla="*/ 50 w 102"/>
                <a:gd name="T95" fmla="*/ 3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2" h="307">
                  <a:moveTo>
                    <a:pt x="50" y="3"/>
                  </a:moveTo>
                  <a:lnTo>
                    <a:pt x="47" y="13"/>
                  </a:lnTo>
                  <a:lnTo>
                    <a:pt x="44" y="16"/>
                  </a:lnTo>
                  <a:lnTo>
                    <a:pt x="44" y="23"/>
                  </a:lnTo>
                  <a:lnTo>
                    <a:pt x="39" y="39"/>
                  </a:lnTo>
                  <a:lnTo>
                    <a:pt x="30" y="61"/>
                  </a:lnTo>
                  <a:lnTo>
                    <a:pt x="27" y="78"/>
                  </a:lnTo>
                  <a:lnTo>
                    <a:pt x="20" y="94"/>
                  </a:lnTo>
                  <a:lnTo>
                    <a:pt x="20" y="107"/>
                  </a:lnTo>
                  <a:lnTo>
                    <a:pt x="20" y="120"/>
                  </a:lnTo>
                  <a:lnTo>
                    <a:pt x="24" y="129"/>
                  </a:lnTo>
                  <a:lnTo>
                    <a:pt x="27" y="136"/>
                  </a:lnTo>
                  <a:lnTo>
                    <a:pt x="35" y="148"/>
                  </a:lnTo>
                  <a:lnTo>
                    <a:pt x="47" y="161"/>
                  </a:lnTo>
                  <a:lnTo>
                    <a:pt x="57" y="174"/>
                  </a:lnTo>
                  <a:lnTo>
                    <a:pt x="77" y="196"/>
                  </a:lnTo>
                  <a:lnTo>
                    <a:pt x="89" y="216"/>
                  </a:lnTo>
                  <a:lnTo>
                    <a:pt x="95" y="225"/>
                  </a:lnTo>
                  <a:lnTo>
                    <a:pt x="98" y="236"/>
                  </a:lnTo>
                  <a:lnTo>
                    <a:pt x="101" y="252"/>
                  </a:lnTo>
                  <a:lnTo>
                    <a:pt x="101" y="265"/>
                  </a:lnTo>
                  <a:lnTo>
                    <a:pt x="101" y="274"/>
                  </a:lnTo>
                  <a:lnTo>
                    <a:pt x="95" y="293"/>
                  </a:lnTo>
                  <a:lnTo>
                    <a:pt x="92" y="306"/>
                  </a:lnTo>
                  <a:lnTo>
                    <a:pt x="69" y="287"/>
                  </a:lnTo>
                  <a:lnTo>
                    <a:pt x="74" y="274"/>
                  </a:lnTo>
                  <a:lnTo>
                    <a:pt x="77" y="261"/>
                  </a:lnTo>
                  <a:lnTo>
                    <a:pt x="80" y="249"/>
                  </a:lnTo>
                  <a:lnTo>
                    <a:pt x="83" y="236"/>
                  </a:lnTo>
                  <a:lnTo>
                    <a:pt x="80" y="222"/>
                  </a:lnTo>
                  <a:lnTo>
                    <a:pt x="77" y="209"/>
                  </a:lnTo>
                  <a:lnTo>
                    <a:pt x="71" y="196"/>
                  </a:lnTo>
                  <a:lnTo>
                    <a:pt x="65" y="190"/>
                  </a:lnTo>
                  <a:lnTo>
                    <a:pt x="54" y="180"/>
                  </a:lnTo>
                  <a:lnTo>
                    <a:pt x="42" y="168"/>
                  </a:lnTo>
                  <a:lnTo>
                    <a:pt x="30" y="155"/>
                  </a:lnTo>
                  <a:lnTo>
                    <a:pt x="20" y="142"/>
                  </a:lnTo>
                  <a:lnTo>
                    <a:pt x="12" y="123"/>
                  </a:lnTo>
                  <a:lnTo>
                    <a:pt x="3" y="110"/>
                  </a:lnTo>
                  <a:lnTo>
                    <a:pt x="0" y="100"/>
                  </a:lnTo>
                  <a:lnTo>
                    <a:pt x="0" y="84"/>
                  </a:lnTo>
                  <a:lnTo>
                    <a:pt x="0" y="61"/>
                  </a:lnTo>
                  <a:lnTo>
                    <a:pt x="0" y="48"/>
                  </a:lnTo>
                  <a:lnTo>
                    <a:pt x="3" y="32"/>
                  </a:lnTo>
                  <a:lnTo>
                    <a:pt x="6" y="19"/>
                  </a:lnTo>
                  <a:lnTo>
                    <a:pt x="6" y="10"/>
                  </a:lnTo>
                  <a:lnTo>
                    <a:pt x="12" y="0"/>
                  </a:lnTo>
                  <a:lnTo>
                    <a:pt x="50" y="3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30" name="Freeform 82"/>
            <p:cNvSpPr>
              <a:spLocks/>
            </p:cNvSpPr>
            <p:nvPr/>
          </p:nvSpPr>
          <p:spPr bwMode="ltGray">
            <a:xfrm>
              <a:off x="901" y="498"/>
              <a:ext cx="104" cy="309"/>
            </a:xfrm>
            <a:custGeom>
              <a:avLst/>
              <a:gdLst>
                <a:gd name="T0" fmla="*/ 53 w 104"/>
                <a:gd name="T1" fmla="*/ 6 h 309"/>
                <a:gd name="T2" fmla="*/ 51 w 104"/>
                <a:gd name="T3" fmla="*/ 16 h 309"/>
                <a:gd name="T4" fmla="*/ 47 w 104"/>
                <a:gd name="T5" fmla="*/ 16 h 309"/>
                <a:gd name="T6" fmla="*/ 44 w 104"/>
                <a:gd name="T7" fmla="*/ 22 h 309"/>
                <a:gd name="T8" fmla="*/ 39 w 104"/>
                <a:gd name="T9" fmla="*/ 42 h 309"/>
                <a:gd name="T10" fmla="*/ 29 w 104"/>
                <a:gd name="T11" fmla="*/ 65 h 309"/>
                <a:gd name="T12" fmla="*/ 27 w 104"/>
                <a:gd name="T13" fmla="*/ 77 h 309"/>
                <a:gd name="T14" fmla="*/ 24 w 104"/>
                <a:gd name="T15" fmla="*/ 97 h 309"/>
                <a:gd name="T16" fmla="*/ 24 w 104"/>
                <a:gd name="T17" fmla="*/ 106 h 309"/>
                <a:gd name="T18" fmla="*/ 24 w 104"/>
                <a:gd name="T19" fmla="*/ 120 h 309"/>
                <a:gd name="T20" fmla="*/ 27 w 104"/>
                <a:gd name="T21" fmla="*/ 130 h 309"/>
                <a:gd name="T22" fmla="*/ 29 w 104"/>
                <a:gd name="T23" fmla="*/ 139 h 309"/>
                <a:gd name="T24" fmla="*/ 39 w 104"/>
                <a:gd name="T25" fmla="*/ 149 h 309"/>
                <a:gd name="T26" fmla="*/ 47 w 104"/>
                <a:gd name="T27" fmla="*/ 162 h 309"/>
                <a:gd name="T28" fmla="*/ 59 w 104"/>
                <a:gd name="T29" fmla="*/ 178 h 309"/>
                <a:gd name="T30" fmla="*/ 80 w 104"/>
                <a:gd name="T31" fmla="*/ 201 h 309"/>
                <a:gd name="T32" fmla="*/ 91 w 104"/>
                <a:gd name="T33" fmla="*/ 217 h 309"/>
                <a:gd name="T34" fmla="*/ 97 w 104"/>
                <a:gd name="T35" fmla="*/ 227 h 309"/>
                <a:gd name="T36" fmla="*/ 100 w 104"/>
                <a:gd name="T37" fmla="*/ 239 h 309"/>
                <a:gd name="T38" fmla="*/ 103 w 104"/>
                <a:gd name="T39" fmla="*/ 252 h 309"/>
                <a:gd name="T40" fmla="*/ 103 w 104"/>
                <a:gd name="T41" fmla="*/ 265 h 309"/>
                <a:gd name="T42" fmla="*/ 100 w 104"/>
                <a:gd name="T43" fmla="*/ 279 h 309"/>
                <a:gd name="T44" fmla="*/ 97 w 104"/>
                <a:gd name="T45" fmla="*/ 295 h 309"/>
                <a:gd name="T46" fmla="*/ 91 w 104"/>
                <a:gd name="T47" fmla="*/ 308 h 309"/>
                <a:gd name="T48" fmla="*/ 71 w 104"/>
                <a:gd name="T49" fmla="*/ 288 h 309"/>
                <a:gd name="T50" fmla="*/ 76 w 104"/>
                <a:gd name="T51" fmla="*/ 279 h 309"/>
                <a:gd name="T52" fmla="*/ 80 w 104"/>
                <a:gd name="T53" fmla="*/ 262 h 309"/>
                <a:gd name="T54" fmla="*/ 83 w 104"/>
                <a:gd name="T55" fmla="*/ 252 h 309"/>
                <a:gd name="T56" fmla="*/ 83 w 104"/>
                <a:gd name="T57" fmla="*/ 236 h 309"/>
                <a:gd name="T58" fmla="*/ 83 w 104"/>
                <a:gd name="T59" fmla="*/ 227 h 309"/>
                <a:gd name="T60" fmla="*/ 76 w 104"/>
                <a:gd name="T61" fmla="*/ 211 h 309"/>
                <a:gd name="T62" fmla="*/ 74 w 104"/>
                <a:gd name="T63" fmla="*/ 201 h 309"/>
                <a:gd name="T64" fmla="*/ 68 w 104"/>
                <a:gd name="T65" fmla="*/ 190 h 309"/>
                <a:gd name="T66" fmla="*/ 56 w 104"/>
                <a:gd name="T67" fmla="*/ 181 h 309"/>
                <a:gd name="T68" fmla="*/ 41 w 104"/>
                <a:gd name="T69" fmla="*/ 168 h 309"/>
                <a:gd name="T70" fmla="*/ 29 w 104"/>
                <a:gd name="T71" fmla="*/ 155 h 309"/>
                <a:gd name="T72" fmla="*/ 24 w 104"/>
                <a:gd name="T73" fmla="*/ 146 h 309"/>
                <a:gd name="T74" fmla="*/ 12 w 104"/>
                <a:gd name="T75" fmla="*/ 126 h 309"/>
                <a:gd name="T76" fmla="*/ 6 w 104"/>
                <a:gd name="T77" fmla="*/ 109 h 309"/>
                <a:gd name="T78" fmla="*/ 3 w 104"/>
                <a:gd name="T79" fmla="*/ 100 h 309"/>
                <a:gd name="T80" fmla="*/ 0 w 104"/>
                <a:gd name="T81" fmla="*/ 84 h 309"/>
                <a:gd name="T82" fmla="*/ 0 w 104"/>
                <a:gd name="T83" fmla="*/ 61 h 309"/>
                <a:gd name="T84" fmla="*/ 3 w 104"/>
                <a:gd name="T85" fmla="*/ 49 h 309"/>
                <a:gd name="T86" fmla="*/ 6 w 104"/>
                <a:gd name="T87" fmla="*/ 35 h 309"/>
                <a:gd name="T88" fmla="*/ 6 w 104"/>
                <a:gd name="T89" fmla="*/ 22 h 309"/>
                <a:gd name="T90" fmla="*/ 9 w 104"/>
                <a:gd name="T91" fmla="*/ 9 h 309"/>
                <a:gd name="T92" fmla="*/ 15 w 104"/>
                <a:gd name="T93" fmla="*/ 0 h 309"/>
                <a:gd name="T94" fmla="*/ 53 w 104"/>
                <a:gd name="T95" fmla="*/ 6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4" h="309">
                  <a:moveTo>
                    <a:pt x="53" y="6"/>
                  </a:moveTo>
                  <a:lnTo>
                    <a:pt x="51" y="16"/>
                  </a:lnTo>
                  <a:lnTo>
                    <a:pt x="47" y="16"/>
                  </a:lnTo>
                  <a:lnTo>
                    <a:pt x="44" y="22"/>
                  </a:lnTo>
                  <a:lnTo>
                    <a:pt x="39" y="42"/>
                  </a:lnTo>
                  <a:lnTo>
                    <a:pt x="29" y="65"/>
                  </a:lnTo>
                  <a:lnTo>
                    <a:pt x="27" y="77"/>
                  </a:lnTo>
                  <a:lnTo>
                    <a:pt x="24" y="97"/>
                  </a:lnTo>
                  <a:lnTo>
                    <a:pt x="24" y="106"/>
                  </a:lnTo>
                  <a:lnTo>
                    <a:pt x="24" y="120"/>
                  </a:lnTo>
                  <a:lnTo>
                    <a:pt x="27" y="130"/>
                  </a:lnTo>
                  <a:lnTo>
                    <a:pt x="29" y="139"/>
                  </a:lnTo>
                  <a:lnTo>
                    <a:pt x="39" y="149"/>
                  </a:lnTo>
                  <a:lnTo>
                    <a:pt x="47" y="162"/>
                  </a:lnTo>
                  <a:lnTo>
                    <a:pt x="59" y="178"/>
                  </a:lnTo>
                  <a:lnTo>
                    <a:pt x="80" y="201"/>
                  </a:lnTo>
                  <a:lnTo>
                    <a:pt x="91" y="217"/>
                  </a:lnTo>
                  <a:lnTo>
                    <a:pt x="97" y="227"/>
                  </a:lnTo>
                  <a:lnTo>
                    <a:pt x="100" y="239"/>
                  </a:lnTo>
                  <a:lnTo>
                    <a:pt x="103" y="252"/>
                  </a:lnTo>
                  <a:lnTo>
                    <a:pt x="103" y="265"/>
                  </a:lnTo>
                  <a:lnTo>
                    <a:pt x="100" y="279"/>
                  </a:lnTo>
                  <a:lnTo>
                    <a:pt x="97" y="295"/>
                  </a:lnTo>
                  <a:lnTo>
                    <a:pt x="91" y="308"/>
                  </a:lnTo>
                  <a:lnTo>
                    <a:pt x="71" y="288"/>
                  </a:lnTo>
                  <a:lnTo>
                    <a:pt x="76" y="279"/>
                  </a:lnTo>
                  <a:lnTo>
                    <a:pt x="80" y="262"/>
                  </a:lnTo>
                  <a:lnTo>
                    <a:pt x="83" y="252"/>
                  </a:lnTo>
                  <a:lnTo>
                    <a:pt x="83" y="236"/>
                  </a:lnTo>
                  <a:lnTo>
                    <a:pt x="83" y="227"/>
                  </a:lnTo>
                  <a:lnTo>
                    <a:pt x="76" y="211"/>
                  </a:lnTo>
                  <a:lnTo>
                    <a:pt x="74" y="201"/>
                  </a:lnTo>
                  <a:lnTo>
                    <a:pt x="68" y="190"/>
                  </a:lnTo>
                  <a:lnTo>
                    <a:pt x="56" y="181"/>
                  </a:lnTo>
                  <a:lnTo>
                    <a:pt x="41" y="168"/>
                  </a:lnTo>
                  <a:lnTo>
                    <a:pt x="29" y="155"/>
                  </a:lnTo>
                  <a:lnTo>
                    <a:pt x="24" y="146"/>
                  </a:lnTo>
                  <a:lnTo>
                    <a:pt x="12" y="126"/>
                  </a:lnTo>
                  <a:lnTo>
                    <a:pt x="6" y="109"/>
                  </a:lnTo>
                  <a:lnTo>
                    <a:pt x="3" y="100"/>
                  </a:lnTo>
                  <a:lnTo>
                    <a:pt x="0" y="84"/>
                  </a:lnTo>
                  <a:lnTo>
                    <a:pt x="0" y="61"/>
                  </a:lnTo>
                  <a:lnTo>
                    <a:pt x="3" y="49"/>
                  </a:lnTo>
                  <a:lnTo>
                    <a:pt x="6" y="35"/>
                  </a:lnTo>
                  <a:lnTo>
                    <a:pt x="6" y="22"/>
                  </a:lnTo>
                  <a:lnTo>
                    <a:pt x="9" y="9"/>
                  </a:lnTo>
                  <a:lnTo>
                    <a:pt x="15" y="0"/>
                  </a:lnTo>
                  <a:lnTo>
                    <a:pt x="53" y="6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31" name="Freeform 83"/>
            <p:cNvSpPr>
              <a:spLocks/>
            </p:cNvSpPr>
            <p:nvPr/>
          </p:nvSpPr>
          <p:spPr bwMode="ltGray">
            <a:xfrm>
              <a:off x="2268" y="493"/>
              <a:ext cx="58" cy="102"/>
            </a:xfrm>
            <a:custGeom>
              <a:avLst/>
              <a:gdLst>
                <a:gd name="T0" fmla="*/ 16 w 58"/>
                <a:gd name="T1" fmla="*/ 101 h 102"/>
                <a:gd name="T2" fmla="*/ 0 w 58"/>
                <a:gd name="T3" fmla="*/ 0 h 102"/>
                <a:gd name="T4" fmla="*/ 57 w 58"/>
                <a:gd name="T5" fmla="*/ 52 h 102"/>
                <a:gd name="T6" fmla="*/ 16 w 58"/>
                <a:gd name="T7" fmla="*/ 10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102">
                  <a:moveTo>
                    <a:pt x="16" y="101"/>
                  </a:moveTo>
                  <a:lnTo>
                    <a:pt x="0" y="0"/>
                  </a:lnTo>
                  <a:lnTo>
                    <a:pt x="57" y="52"/>
                  </a:lnTo>
                  <a:lnTo>
                    <a:pt x="16" y="101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32" name="Freeform 84"/>
            <p:cNvSpPr>
              <a:spLocks/>
            </p:cNvSpPr>
            <p:nvPr/>
          </p:nvSpPr>
          <p:spPr bwMode="ltGray">
            <a:xfrm>
              <a:off x="5060" y="541"/>
              <a:ext cx="57" cy="65"/>
            </a:xfrm>
            <a:custGeom>
              <a:avLst/>
              <a:gdLst>
                <a:gd name="T0" fmla="*/ 18 w 57"/>
                <a:gd name="T1" fmla="*/ 0 h 65"/>
                <a:gd name="T2" fmla="*/ 0 w 57"/>
                <a:gd name="T3" fmla="*/ 44 h 65"/>
                <a:gd name="T4" fmla="*/ 38 w 57"/>
                <a:gd name="T5" fmla="*/ 64 h 65"/>
                <a:gd name="T6" fmla="*/ 56 w 57"/>
                <a:gd name="T7" fmla="*/ 23 h 65"/>
                <a:gd name="T8" fmla="*/ 18 w 57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65">
                  <a:moveTo>
                    <a:pt x="18" y="0"/>
                  </a:moveTo>
                  <a:lnTo>
                    <a:pt x="0" y="44"/>
                  </a:lnTo>
                  <a:lnTo>
                    <a:pt x="38" y="64"/>
                  </a:lnTo>
                  <a:lnTo>
                    <a:pt x="56" y="23"/>
                  </a:lnTo>
                  <a:lnTo>
                    <a:pt x="18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33" name="Freeform 85"/>
            <p:cNvSpPr>
              <a:spLocks/>
            </p:cNvSpPr>
            <p:nvPr/>
          </p:nvSpPr>
          <p:spPr bwMode="ltGray">
            <a:xfrm>
              <a:off x="4717" y="510"/>
              <a:ext cx="153" cy="75"/>
            </a:xfrm>
            <a:custGeom>
              <a:avLst/>
              <a:gdLst>
                <a:gd name="T0" fmla="*/ 3 w 153"/>
                <a:gd name="T1" fmla="*/ 46 h 75"/>
                <a:gd name="T2" fmla="*/ 15 w 153"/>
                <a:gd name="T3" fmla="*/ 49 h 75"/>
                <a:gd name="T4" fmla="*/ 23 w 153"/>
                <a:gd name="T5" fmla="*/ 49 h 75"/>
                <a:gd name="T6" fmla="*/ 33 w 153"/>
                <a:gd name="T7" fmla="*/ 46 h 75"/>
                <a:gd name="T8" fmla="*/ 42 w 153"/>
                <a:gd name="T9" fmla="*/ 37 h 75"/>
                <a:gd name="T10" fmla="*/ 48 w 153"/>
                <a:gd name="T11" fmla="*/ 28 h 75"/>
                <a:gd name="T12" fmla="*/ 57 w 153"/>
                <a:gd name="T13" fmla="*/ 12 h 75"/>
                <a:gd name="T14" fmla="*/ 68 w 153"/>
                <a:gd name="T15" fmla="*/ 3 h 75"/>
                <a:gd name="T16" fmla="*/ 83 w 153"/>
                <a:gd name="T17" fmla="*/ 0 h 75"/>
                <a:gd name="T18" fmla="*/ 92 w 153"/>
                <a:gd name="T19" fmla="*/ 3 h 75"/>
                <a:gd name="T20" fmla="*/ 104 w 153"/>
                <a:gd name="T21" fmla="*/ 10 h 75"/>
                <a:gd name="T22" fmla="*/ 113 w 153"/>
                <a:gd name="T23" fmla="*/ 15 h 75"/>
                <a:gd name="T24" fmla="*/ 125 w 153"/>
                <a:gd name="T25" fmla="*/ 22 h 75"/>
                <a:gd name="T26" fmla="*/ 137 w 153"/>
                <a:gd name="T27" fmla="*/ 22 h 75"/>
                <a:gd name="T28" fmla="*/ 149 w 153"/>
                <a:gd name="T29" fmla="*/ 15 h 75"/>
                <a:gd name="T30" fmla="*/ 152 w 153"/>
                <a:gd name="T31" fmla="*/ 22 h 75"/>
                <a:gd name="T32" fmla="*/ 143 w 153"/>
                <a:gd name="T33" fmla="*/ 25 h 75"/>
                <a:gd name="T34" fmla="*/ 134 w 153"/>
                <a:gd name="T35" fmla="*/ 28 h 75"/>
                <a:gd name="T36" fmla="*/ 122 w 153"/>
                <a:gd name="T37" fmla="*/ 28 h 75"/>
                <a:gd name="T38" fmla="*/ 113 w 153"/>
                <a:gd name="T39" fmla="*/ 22 h 75"/>
                <a:gd name="T40" fmla="*/ 102 w 153"/>
                <a:gd name="T41" fmla="*/ 15 h 75"/>
                <a:gd name="T42" fmla="*/ 87 w 153"/>
                <a:gd name="T43" fmla="*/ 12 h 75"/>
                <a:gd name="T44" fmla="*/ 75 w 153"/>
                <a:gd name="T45" fmla="*/ 12 h 75"/>
                <a:gd name="T46" fmla="*/ 65 w 153"/>
                <a:gd name="T47" fmla="*/ 15 h 75"/>
                <a:gd name="T48" fmla="*/ 57 w 153"/>
                <a:gd name="T49" fmla="*/ 22 h 75"/>
                <a:gd name="T50" fmla="*/ 50 w 153"/>
                <a:gd name="T51" fmla="*/ 34 h 75"/>
                <a:gd name="T52" fmla="*/ 42 w 153"/>
                <a:gd name="T53" fmla="*/ 53 h 75"/>
                <a:gd name="T54" fmla="*/ 33 w 153"/>
                <a:gd name="T55" fmla="*/ 68 h 75"/>
                <a:gd name="T56" fmla="*/ 23 w 153"/>
                <a:gd name="T57" fmla="*/ 74 h 75"/>
                <a:gd name="T58" fmla="*/ 18 w 153"/>
                <a:gd name="T59" fmla="*/ 74 h 75"/>
                <a:gd name="T60" fmla="*/ 8 w 153"/>
                <a:gd name="T61" fmla="*/ 71 h 75"/>
                <a:gd name="T62" fmla="*/ 0 w 153"/>
                <a:gd name="T63" fmla="*/ 4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3" h="75">
                  <a:moveTo>
                    <a:pt x="0" y="43"/>
                  </a:moveTo>
                  <a:lnTo>
                    <a:pt x="3" y="46"/>
                  </a:lnTo>
                  <a:lnTo>
                    <a:pt x="8" y="49"/>
                  </a:lnTo>
                  <a:lnTo>
                    <a:pt x="15" y="49"/>
                  </a:lnTo>
                  <a:lnTo>
                    <a:pt x="21" y="49"/>
                  </a:lnTo>
                  <a:lnTo>
                    <a:pt x="23" y="49"/>
                  </a:lnTo>
                  <a:lnTo>
                    <a:pt x="30" y="49"/>
                  </a:lnTo>
                  <a:lnTo>
                    <a:pt x="33" y="46"/>
                  </a:lnTo>
                  <a:lnTo>
                    <a:pt x="35" y="43"/>
                  </a:lnTo>
                  <a:lnTo>
                    <a:pt x="42" y="37"/>
                  </a:lnTo>
                  <a:lnTo>
                    <a:pt x="45" y="31"/>
                  </a:lnTo>
                  <a:lnTo>
                    <a:pt x="48" y="28"/>
                  </a:lnTo>
                  <a:lnTo>
                    <a:pt x="50" y="18"/>
                  </a:lnTo>
                  <a:lnTo>
                    <a:pt x="57" y="12"/>
                  </a:lnTo>
                  <a:lnTo>
                    <a:pt x="62" y="10"/>
                  </a:lnTo>
                  <a:lnTo>
                    <a:pt x="68" y="3"/>
                  </a:lnTo>
                  <a:lnTo>
                    <a:pt x="75" y="0"/>
                  </a:lnTo>
                  <a:lnTo>
                    <a:pt x="83" y="0"/>
                  </a:lnTo>
                  <a:lnTo>
                    <a:pt x="90" y="0"/>
                  </a:lnTo>
                  <a:lnTo>
                    <a:pt x="92" y="3"/>
                  </a:lnTo>
                  <a:lnTo>
                    <a:pt x="98" y="7"/>
                  </a:lnTo>
                  <a:lnTo>
                    <a:pt x="104" y="10"/>
                  </a:lnTo>
                  <a:lnTo>
                    <a:pt x="107" y="12"/>
                  </a:lnTo>
                  <a:lnTo>
                    <a:pt x="113" y="15"/>
                  </a:lnTo>
                  <a:lnTo>
                    <a:pt x="119" y="18"/>
                  </a:lnTo>
                  <a:lnTo>
                    <a:pt x="125" y="22"/>
                  </a:lnTo>
                  <a:lnTo>
                    <a:pt x="131" y="22"/>
                  </a:lnTo>
                  <a:lnTo>
                    <a:pt x="137" y="22"/>
                  </a:lnTo>
                  <a:lnTo>
                    <a:pt x="143" y="18"/>
                  </a:lnTo>
                  <a:lnTo>
                    <a:pt x="149" y="15"/>
                  </a:lnTo>
                  <a:lnTo>
                    <a:pt x="152" y="15"/>
                  </a:lnTo>
                  <a:lnTo>
                    <a:pt x="152" y="22"/>
                  </a:lnTo>
                  <a:lnTo>
                    <a:pt x="149" y="25"/>
                  </a:lnTo>
                  <a:lnTo>
                    <a:pt x="143" y="25"/>
                  </a:lnTo>
                  <a:lnTo>
                    <a:pt x="137" y="28"/>
                  </a:lnTo>
                  <a:lnTo>
                    <a:pt x="134" y="28"/>
                  </a:lnTo>
                  <a:lnTo>
                    <a:pt x="131" y="28"/>
                  </a:lnTo>
                  <a:lnTo>
                    <a:pt x="122" y="28"/>
                  </a:lnTo>
                  <a:lnTo>
                    <a:pt x="119" y="25"/>
                  </a:lnTo>
                  <a:lnTo>
                    <a:pt x="113" y="22"/>
                  </a:lnTo>
                  <a:lnTo>
                    <a:pt x="104" y="15"/>
                  </a:lnTo>
                  <a:lnTo>
                    <a:pt x="102" y="15"/>
                  </a:lnTo>
                  <a:lnTo>
                    <a:pt x="95" y="15"/>
                  </a:lnTo>
                  <a:lnTo>
                    <a:pt x="87" y="12"/>
                  </a:lnTo>
                  <a:lnTo>
                    <a:pt x="80" y="12"/>
                  </a:lnTo>
                  <a:lnTo>
                    <a:pt x="75" y="12"/>
                  </a:lnTo>
                  <a:lnTo>
                    <a:pt x="72" y="15"/>
                  </a:lnTo>
                  <a:lnTo>
                    <a:pt x="65" y="15"/>
                  </a:lnTo>
                  <a:lnTo>
                    <a:pt x="62" y="18"/>
                  </a:lnTo>
                  <a:lnTo>
                    <a:pt x="57" y="22"/>
                  </a:lnTo>
                  <a:lnTo>
                    <a:pt x="53" y="25"/>
                  </a:lnTo>
                  <a:lnTo>
                    <a:pt x="50" y="34"/>
                  </a:lnTo>
                  <a:lnTo>
                    <a:pt x="45" y="43"/>
                  </a:lnTo>
                  <a:lnTo>
                    <a:pt x="42" y="53"/>
                  </a:lnTo>
                  <a:lnTo>
                    <a:pt x="35" y="64"/>
                  </a:lnTo>
                  <a:lnTo>
                    <a:pt x="33" y="68"/>
                  </a:lnTo>
                  <a:lnTo>
                    <a:pt x="30" y="74"/>
                  </a:lnTo>
                  <a:lnTo>
                    <a:pt x="23" y="74"/>
                  </a:lnTo>
                  <a:lnTo>
                    <a:pt x="21" y="74"/>
                  </a:lnTo>
                  <a:lnTo>
                    <a:pt x="18" y="74"/>
                  </a:lnTo>
                  <a:lnTo>
                    <a:pt x="15" y="74"/>
                  </a:lnTo>
                  <a:lnTo>
                    <a:pt x="8" y="71"/>
                  </a:lnTo>
                  <a:lnTo>
                    <a:pt x="3" y="68"/>
                  </a:lnTo>
                  <a:lnTo>
                    <a:pt x="0" y="43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34" name="Freeform 86"/>
            <p:cNvSpPr>
              <a:spLocks/>
            </p:cNvSpPr>
            <p:nvPr/>
          </p:nvSpPr>
          <p:spPr bwMode="ltGray">
            <a:xfrm>
              <a:off x="4772" y="884"/>
              <a:ext cx="59" cy="101"/>
            </a:xfrm>
            <a:custGeom>
              <a:avLst/>
              <a:gdLst>
                <a:gd name="T0" fmla="*/ 16 w 59"/>
                <a:gd name="T1" fmla="*/ 100 h 101"/>
                <a:gd name="T2" fmla="*/ 0 w 59"/>
                <a:gd name="T3" fmla="*/ 0 h 101"/>
                <a:gd name="T4" fmla="*/ 58 w 59"/>
                <a:gd name="T5" fmla="*/ 51 h 101"/>
                <a:gd name="T6" fmla="*/ 16 w 59"/>
                <a:gd name="T7" fmla="*/ 10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101">
                  <a:moveTo>
                    <a:pt x="16" y="100"/>
                  </a:moveTo>
                  <a:lnTo>
                    <a:pt x="0" y="0"/>
                  </a:lnTo>
                  <a:lnTo>
                    <a:pt x="58" y="51"/>
                  </a:lnTo>
                  <a:lnTo>
                    <a:pt x="16" y="10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35" name="Freeform 87"/>
            <p:cNvSpPr>
              <a:spLocks/>
            </p:cNvSpPr>
            <p:nvPr/>
          </p:nvSpPr>
          <p:spPr bwMode="ltGray">
            <a:xfrm>
              <a:off x="4933" y="786"/>
              <a:ext cx="104" cy="309"/>
            </a:xfrm>
            <a:custGeom>
              <a:avLst/>
              <a:gdLst>
                <a:gd name="T0" fmla="*/ 53 w 104"/>
                <a:gd name="T1" fmla="*/ 6 h 309"/>
                <a:gd name="T2" fmla="*/ 51 w 104"/>
                <a:gd name="T3" fmla="*/ 16 h 309"/>
                <a:gd name="T4" fmla="*/ 47 w 104"/>
                <a:gd name="T5" fmla="*/ 16 h 309"/>
                <a:gd name="T6" fmla="*/ 44 w 104"/>
                <a:gd name="T7" fmla="*/ 22 h 309"/>
                <a:gd name="T8" fmla="*/ 39 w 104"/>
                <a:gd name="T9" fmla="*/ 42 h 309"/>
                <a:gd name="T10" fmla="*/ 29 w 104"/>
                <a:gd name="T11" fmla="*/ 65 h 309"/>
                <a:gd name="T12" fmla="*/ 27 w 104"/>
                <a:gd name="T13" fmla="*/ 77 h 309"/>
                <a:gd name="T14" fmla="*/ 24 w 104"/>
                <a:gd name="T15" fmla="*/ 97 h 309"/>
                <a:gd name="T16" fmla="*/ 24 w 104"/>
                <a:gd name="T17" fmla="*/ 106 h 309"/>
                <a:gd name="T18" fmla="*/ 24 w 104"/>
                <a:gd name="T19" fmla="*/ 120 h 309"/>
                <a:gd name="T20" fmla="*/ 27 w 104"/>
                <a:gd name="T21" fmla="*/ 130 h 309"/>
                <a:gd name="T22" fmla="*/ 29 w 104"/>
                <a:gd name="T23" fmla="*/ 139 h 309"/>
                <a:gd name="T24" fmla="*/ 39 w 104"/>
                <a:gd name="T25" fmla="*/ 149 h 309"/>
                <a:gd name="T26" fmla="*/ 47 w 104"/>
                <a:gd name="T27" fmla="*/ 162 h 309"/>
                <a:gd name="T28" fmla="*/ 59 w 104"/>
                <a:gd name="T29" fmla="*/ 178 h 309"/>
                <a:gd name="T30" fmla="*/ 80 w 104"/>
                <a:gd name="T31" fmla="*/ 201 h 309"/>
                <a:gd name="T32" fmla="*/ 91 w 104"/>
                <a:gd name="T33" fmla="*/ 217 h 309"/>
                <a:gd name="T34" fmla="*/ 97 w 104"/>
                <a:gd name="T35" fmla="*/ 227 h 309"/>
                <a:gd name="T36" fmla="*/ 100 w 104"/>
                <a:gd name="T37" fmla="*/ 239 h 309"/>
                <a:gd name="T38" fmla="*/ 103 w 104"/>
                <a:gd name="T39" fmla="*/ 252 h 309"/>
                <a:gd name="T40" fmla="*/ 103 w 104"/>
                <a:gd name="T41" fmla="*/ 265 h 309"/>
                <a:gd name="T42" fmla="*/ 100 w 104"/>
                <a:gd name="T43" fmla="*/ 279 h 309"/>
                <a:gd name="T44" fmla="*/ 97 w 104"/>
                <a:gd name="T45" fmla="*/ 295 h 309"/>
                <a:gd name="T46" fmla="*/ 91 w 104"/>
                <a:gd name="T47" fmla="*/ 308 h 309"/>
                <a:gd name="T48" fmla="*/ 71 w 104"/>
                <a:gd name="T49" fmla="*/ 288 h 309"/>
                <a:gd name="T50" fmla="*/ 76 w 104"/>
                <a:gd name="T51" fmla="*/ 279 h 309"/>
                <a:gd name="T52" fmla="*/ 80 w 104"/>
                <a:gd name="T53" fmla="*/ 262 h 309"/>
                <a:gd name="T54" fmla="*/ 83 w 104"/>
                <a:gd name="T55" fmla="*/ 252 h 309"/>
                <a:gd name="T56" fmla="*/ 83 w 104"/>
                <a:gd name="T57" fmla="*/ 236 h 309"/>
                <a:gd name="T58" fmla="*/ 83 w 104"/>
                <a:gd name="T59" fmla="*/ 227 h 309"/>
                <a:gd name="T60" fmla="*/ 76 w 104"/>
                <a:gd name="T61" fmla="*/ 211 h 309"/>
                <a:gd name="T62" fmla="*/ 74 w 104"/>
                <a:gd name="T63" fmla="*/ 201 h 309"/>
                <a:gd name="T64" fmla="*/ 68 w 104"/>
                <a:gd name="T65" fmla="*/ 190 h 309"/>
                <a:gd name="T66" fmla="*/ 56 w 104"/>
                <a:gd name="T67" fmla="*/ 181 h 309"/>
                <a:gd name="T68" fmla="*/ 41 w 104"/>
                <a:gd name="T69" fmla="*/ 168 h 309"/>
                <a:gd name="T70" fmla="*/ 29 w 104"/>
                <a:gd name="T71" fmla="*/ 155 h 309"/>
                <a:gd name="T72" fmla="*/ 24 w 104"/>
                <a:gd name="T73" fmla="*/ 146 h 309"/>
                <a:gd name="T74" fmla="*/ 12 w 104"/>
                <a:gd name="T75" fmla="*/ 126 h 309"/>
                <a:gd name="T76" fmla="*/ 6 w 104"/>
                <a:gd name="T77" fmla="*/ 109 h 309"/>
                <a:gd name="T78" fmla="*/ 3 w 104"/>
                <a:gd name="T79" fmla="*/ 100 h 309"/>
                <a:gd name="T80" fmla="*/ 0 w 104"/>
                <a:gd name="T81" fmla="*/ 84 h 309"/>
                <a:gd name="T82" fmla="*/ 0 w 104"/>
                <a:gd name="T83" fmla="*/ 61 h 309"/>
                <a:gd name="T84" fmla="*/ 3 w 104"/>
                <a:gd name="T85" fmla="*/ 49 h 309"/>
                <a:gd name="T86" fmla="*/ 6 w 104"/>
                <a:gd name="T87" fmla="*/ 35 h 309"/>
                <a:gd name="T88" fmla="*/ 6 w 104"/>
                <a:gd name="T89" fmla="*/ 22 h 309"/>
                <a:gd name="T90" fmla="*/ 9 w 104"/>
                <a:gd name="T91" fmla="*/ 9 h 309"/>
                <a:gd name="T92" fmla="*/ 15 w 104"/>
                <a:gd name="T93" fmla="*/ 0 h 309"/>
                <a:gd name="T94" fmla="*/ 53 w 104"/>
                <a:gd name="T95" fmla="*/ 6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4" h="309">
                  <a:moveTo>
                    <a:pt x="53" y="6"/>
                  </a:moveTo>
                  <a:lnTo>
                    <a:pt x="51" y="16"/>
                  </a:lnTo>
                  <a:lnTo>
                    <a:pt x="47" y="16"/>
                  </a:lnTo>
                  <a:lnTo>
                    <a:pt x="44" y="22"/>
                  </a:lnTo>
                  <a:lnTo>
                    <a:pt x="39" y="42"/>
                  </a:lnTo>
                  <a:lnTo>
                    <a:pt x="29" y="65"/>
                  </a:lnTo>
                  <a:lnTo>
                    <a:pt x="27" y="77"/>
                  </a:lnTo>
                  <a:lnTo>
                    <a:pt x="24" y="97"/>
                  </a:lnTo>
                  <a:lnTo>
                    <a:pt x="24" y="106"/>
                  </a:lnTo>
                  <a:lnTo>
                    <a:pt x="24" y="120"/>
                  </a:lnTo>
                  <a:lnTo>
                    <a:pt x="27" y="130"/>
                  </a:lnTo>
                  <a:lnTo>
                    <a:pt x="29" y="139"/>
                  </a:lnTo>
                  <a:lnTo>
                    <a:pt x="39" y="149"/>
                  </a:lnTo>
                  <a:lnTo>
                    <a:pt x="47" y="162"/>
                  </a:lnTo>
                  <a:lnTo>
                    <a:pt x="59" y="178"/>
                  </a:lnTo>
                  <a:lnTo>
                    <a:pt x="80" y="201"/>
                  </a:lnTo>
                  <a:lnTo>
                    <a:pt x="91" y="217"/>
                  </a:lnTo>
                  <a:lnTo>
                    <a:pt x="97" y="227"/>
                  </a:lnTo>
                  <a:lnTo>
                    <a:pt x="100" y="239"/>
                  </a:lnTo>
                  <a:lnTo>
                    <a:pt x="103" y="252"/>
                  </a:lnTo>
                  <a:lnTo>
                    <a:pt x="103" y="265"/>
                  </a:lnTo>
                  <a:lnTo>
                    <a:pt x="100" y="279"/>
                  </a:lnTo>
                  <a:lnTo>
                    <a:pt x="97" y="295"/>
                  </a:lnTo>
                  <a:lnTo>
                    <a:pt x="91" y="308"/>
                  </a:lnTo>
                  <a:lnTo>
                    <a:pt x="71" y="288"/>
                  </a:lnTo>
                  <a:lnTo>
                    <a:pt x="76" y="279"/>
                  </a:lnTo>
                  <a:lnTo>
                    <a:pt x="80" y="262"/>
                  </a:lnTo>
                  <a:lnTo>
                    <a:pt x="83" y="252"/>
                  </a:lnTo>
                  <a:lnTo>
                    <a:pt x="83" y="236"/>
                  </a:lnTo>
                  <a:lnTo>
                    <a:pt x="83" y="227"/>
                  </a:lnTo>
                  <a:lnTo>
                    <a:pt x="76" y="211"/>
                  </a:lnTo>
                  <a:lnTo>
                    <a:pt x="74" y="201"/>
                  </a:lnTo>
                  <a:lnTo>
                    <a:pt x="68" y="190"/>
                  </a:lnTo>
                  <a:lnTo>
                    <a:pt x="56" y="181"/>
                  </a:lnTo>
                  <a:lnTo>
                    <a:pt x="41" y="168"/>
                  </a:lnTo>
                  <a:lnTo>
                    <a:pt x="29" y="155"/>
                  </a:lnTo>
                  <a:lnTo>
                    <a:pt x="24" y="146"/>
                  </a:lnTo>
                  <a:lnTo>
                    <a:pt x="12" y="126"/>
                  </a:lnTo>
                  <a:lnTo>
                    <a:pt x="6" y="109"/>
                  </a:lnTo>
                  <a:lnTo>
                    <a:pt x="3" y="100"/>
                  </a:lnTo>
                  <a:lnTo>
                    <a:pt x="0" y="84"/>
                  </a:lnTo>
                  <a:lnTo>
                    <a:pt x="0" y="61"/>
                  </a:lnTo>
                  <a:lnTo>
                    <a:pt x="3" y="49"/>
                  </a:lnTo>
                  <a:lnTo>
                    <a:pt x="6" y="35"/>
                  </a:lnTo>
                  <a:lnTo>
                    <a:pt x="6" y="22"/>
                  </a:lnTo>
                  <a:lnTo>
                    <a:pt x="9" y="9"/>
                  </a:lnTo>
                  <a:lnTo>
                    <a:pt x="15" y="0"/>
                  </a:lnTo>
                  <a:lnTo>
                    <a:pt x="53" y="6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36" name="Freeform 88"/>
            <p:cNvSpPr>
              <a:spLocks/>
            </p:cNvSpPr>
            <p:nvPr/>
          </p:nvSpPr>
          <p:spPr bwMode="ltGray">
            <a:xfrm>
              <a:off x="3415" y="889"/>
              <a:ext cx="233" cy="120"/>
            </a:xfrm>
            <a:custGeom>
              <a:avLst/>
              <a:gdLst>
                <a:gd name="T0" fmla="*/ 232 w 233"/>
                <a:gd name="T1" fmla="*/ 116 h 120"/>
                <a:gd name="T2" fmla="*/ 223 w 233"/>
                <a:gd name="T3" fmla="*/ 116 h 120"/>
                <a:gd name="T4" fmla="*/ 214 w 233"/>
                <a:gd name="T5" fmla="*/ 119 h 120"/>
                <a:gd name="T6" fmla="*/ 204 w 233"/>
                <a:gd name="T7" fmla="*/ 119 h 120"/>
                <a:gd name="T8" fmla="*/ 193 w 233"/>
                <a:gd name="T9" fmla="*/ 116 h 120"/>
                <a:gd name="T10" fmla="*/ 183 w 233"/>
                <a:gd name="T11" fmla="*/ 112 h 120"/>
                <a:gd name="T12" fmla="*/ 174 w 233"/>
                <a:gd name="T13" fmla="*/ 106 h 120"/>
                <a:gd name="T14" fmla="*/ 168 w 233"/>
                <a:gd name="T15" fmla="*/ 103 h 120"/>
                <a:gd name="T16" fmla="*/ 158 w 233"/>
                <a:gd name="T17" fmla="*/ 94 h 120"/>
                <a:gd name="T18" fmla="*/ 156 w 233"/>
                <a:gd name="T19" fmla="*/ 85 h 120"/>
                <a:gd name="T20" fmla="*/ 150 w 233"/>
                <a:gd name="T21" fmla="*/ 78 h 120"/>
                <a:gd name="T22" fmla="*/ 147 w 233"/>
                <a:gd name="T23" fmla="*/ 72 h 120"/>
                <a:gd name="T24" fmla="*/ 137 w 233"/>
                <a:gd name="T25" fmla="*/ 60 h 120"/>
                <a:gd name="T26" fmla="*/ 122 w 233"/>
                <a:gd name="T27" fmla="*/ 44 h 120"/>
                <a:gd name="T28" fmla="*/ 116 w 233"/>
                <a:gd name="T29" fmla="*/ 38 h 120"/>
                <a:gd name="T30" fmla="*/ 101 w 233"/>
                <a:gd name="T31" fmla="*/ 31 h 120"/>
                <a:gd name="T32" fmla="*/ 86 w 233"/>
                <a:gd name="T33" fmla="*/ 25 h 120"/>
                <a:gd name="T34" fmla="*/ 76 w 233"/>
                <a:gd name="T35" fmla="*/ 22 h 120"/>
                <a:gd name="T36" fmla="*/ 67 w 233"/>
                <a:gd name="T37" fmla="*/ 22 h 120"/>
                <a:gd name="T38" fmla="*/ 55 w 233"/>
                <a:gd name="T39" fmla="*/ 22 h 120"/>
                <a:gd name="T40" fmla="*/ 40 w 233"/>
                <a:gd name="T41" fmla="*/ 28 h 120"/>
                <a:gd name="T42" fmla="*/ 25 w 233"/>
                <a:gd name="T43" fmla="*/ 31 h 120"/>
                <a:gd name="T44" fmla="*/ 18 w 233"/>
                <a:gd name="T45" fmla="*/ 41 h 120"/>
                <a:gd name="T46" fmla="*/ 12 w 233"/>
                <a:gd name="T47" fmla="*/ 47 h 120"/>
                <a:gd name="T48" fmla="*/ 0 w 233"/>
                <a:gd name="T49" fmla="*/ 16 h 120"/>
                <a:gd name="T50" fmla="*/ 10 w 233"/>
                <a:gd name="T51" fmla="*/ 10 h 120"/>
                <a:gd name="T52" fmla="*/ 21 w 233"/>
                <a:gd name="T53" fmla="*/ 7 h 120"/>
                <a:gd name="T54" fmla="*/ 36 w 233"/>
                <a:gd name="T55" fmla="*/ 3 h 120"/>
                <a:gd name="T56" fmla="*/ 49 w 233"/>
                <a:gd name="T57" fmla="*/ 0 h 120"/>
                <a:gd name="T58" fmla="*/ 64 w 233"/>
                <a:gd name="T59" fmla="*/ 3 h 120"/>
                <a:gd name="T60" fmla="*/ 76 w 233"/>
                <a:gd name="T61" fmla="*/ 7 h 120"/>
                <a:gd name="T62" fmla="*/ 89 w 233"/>
                <a:gd name="T63" fmla="*/ 13 h 120"/>
                <a:gd name="T64" fmla="*/ 101 w 233"/>
                <a:gd name="T65" fmla="*/ 16 h 120"/>
                <a:gd name="T66" fmla="*/ 107 w 233"/>
                <a:gd name="T67" fmla="*/ 22 h 120"/>
                <a:gd name="T68" fmla="*/ 119 w 233"/>
                <a:gd name="T69" fmla="*/ 31 h 120"/>
                <a:gd name="T70" fmla="*/ 132 w 233"/>
                <a:gd name="T71" fmla="*/ 47 h 120"/>
                <a:gd name="T72" fmla="*/ 143 w 233"/>
                <a:gd name="T73" fmla="*/ 60 h 120"/>
                <a:gd name="T74" fmla="*/ 153 w 233"/>
                <a:gd name="T75" fmla="*/ 72 h 120"/>
                <a:gd name="T76" fmla="*/ 158 w 233"/>
                <a:gd name="T77" fmla="*/ 78 h 120"/>
                <a:gd name="T78" fmla="*/ 171 w 233"/>
                <a:gd name="T79" fmla="*/ 85 h 120"/>
                <a:gd name="T80" fmla="*/ 180 w 233"/>
                <a:gd name="T81" fmla="*/ 91 h 120"/>
                <a:gd name="T82" fmla="*/ 189 w 233"/>
                <a:gd name="T83" fmla="*/ 94 h 120"/>
                <a:gd name="T84" fmla="*/ 199 w 233"/>
                <a:gd name="T85" fmla="*/ 94 h 120"/>
                <a:gd name="T86" fmla="*/ 208 w 233"/>
                <a:gd name="T87" fmla="*/ 91 h 120"/>
                <a:gd name="T88" fmla="*/ 214 w 233"/>
                <a:gd name="T89" fmla="*/ 91 h 120"/>
                <a:gd name="T90" fmla="*/ 226 w 233"/>
                <a:gd name="T91" fmla="*/ 85 h 120"/>
                <a:gd name="T92" fmla="*/ 232 w 233"/>
                <a:gd name="T93" fmla="*/ 11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33" h="120">
                  <a:moveTo>
                    <a:pt x="232" y="116"/>
                  </a:moveTo>
                  <a:lnTo>
                    <a:pt x="223" y="116"/>
                  </a:lnTo>
                  <a:lnTo>
                    <a:pt x="214" y="119"/>
                  </a:lnTo>
                  <a:lnTo>
                    <a:pt x="204" y="119"/>
                  </a:lnTo>
                  <a:lnTo>
                    <a:pt x="193" y="116"/>
                  </a:lnTo>
                  <a:lnTo>
                    <a:pt x="183" y="112"/>
                  </a:lnTo>
                  <a:lnTo>
                    <a:pt x="174" y="106"/>
                  </a:lnTo>
                  <a:lnTo>
                    <a:pt x="168" y="103"/>
                  </a:lnTo>
                  <a:lnTo>
                    <a:pt x="158" y="94"/>
                  </a:lnTo>
                  <a:lnTo>
                    <a:pt x="156" y="85"/>
                  </a:lnTo>
                  <a:lnTo>
                    <a:pt x="150" y="78"/>
                  </a:lnTo>
                  <a:lnTo>
                    <a:pt x="147" y="72"/>
                  </a:lnTo>
                  <a:lnTo>
                    <a:pt x="137" y="60"/>
                  </a:lnTo>
                  <a:lnTo>
                    <a:pt x="122" y="44"/>
                  </a:lnTo>
                  <a:lnTo>
                    <a:pt x="116" y="38"/>
                  </a:lnTo>
                  <a:lnTo>
                    <a:pt x="101" y="31"/>
                  </a:lnTo>
                  <a:lnTo>
                    <a:pt x="86" y="25"/>
                  </a:lnTo>
                  <a:lnTo>
                    <a:pt x="76" y="22"/>
                  </a:lnTo>
                  <a:lnTo>
                    <a:pt x="67" y="22"/>
                  </a:lnTo>
                  <a:lnTo>
                    <a:pt x="55" y="22"/>
                  </a:lnTo>
                  <a:lnTo>
                    <a:pt x="40" y="28"/>
                  </a:lnTo>
                  <a:lnTo>
                    <a:pt x="25" y="31"/>
                  </a:lnTo>
                  <a:lnTo>
                    <a:pt x="18" y="41"/>
                  </a:lnTo>
                  <a:lnTo>
                    <a:pt x="12" y="47"/>
                  </a:lnTo>
                  <a:lnTo>
                    <a:pt x="0" y="16"/>
                  </a:lnTo>
                  <a:lnTo>
                    <a:pt x="10" y="10"/>
                  </a:lnTo>
                  <a:lnTo>
                    <a:pt x="21" y="7"/>
                  </a:lnTo>
                  <a:lnTo>
                    <a:pt x="36" y="3"/>
                  </a:lnTo>
                  <a:lnTo>
                    <a:pt x="49" y="0"/>
                  </a:lnTo>
                  <a:lnTo>
                    <a:pt x="64" y="3"/>
                  </a:lnTo>
                  <a:lnTo>
                    <a:pt x="76" y="7"/>
                  </a:lnTo>
                  <a:lnTo>
                    <a:pt x="89" y="13"/>
                  </a:lnTo>
                  <a:lnTo>
                    <a:pt x="101" y="16"/>
                  </a:lnTo>
                  <a:lnTo>
                    <a:pt x="107" y="22"/>
                  </a:lnTo>
                  <a:lnTo>
                    <a:pt x="119" y="31"/>
                  </a:lnTo>
                  <a:lnTo>
                    <a:pt x="132" y="47"/>
                  </a:lnTo>
                  <a:lnTo>
                    <a:pt x="143" y="60"/>
                  </a:lnTo>
                  <a:lnTo>
                    <a:pt x="153" y="72"/>
                  </a:lnTo>
                  <a:lnTo>
                    <a:pt x="158" y="78"/>
                  </a:lnTo>
                  <a:lnTo>
                    <a:pt x="171" y="85"/>
                  </a:lnTo>
                  <a:lnTo>
                    <a:pt x="180" y="91"/>
                  </a:lnTo>
                  <a:lnTo>
                    <a:pt x="189" y="94"/>
                  </a:lnTo>
                  <a:lnTo>
                    <a:pt x="199" y="94"/>
                  </a:lnTo>
                  <a:lnTo>
                    <a:pt x="208" y="91"/>
                  </a:lnTo>
                  <a:lnTo>
                    <a:pt x="214" y="91"/>
                  </a:lnTo>
                  <a:lnTo>
                    <a:pt x="226" y="85"/>
                  </a:lnTo>
                  <a:lnTo>
                    <a:pt x="232" y="116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37" name="Freeform 89"/>
            <p:cNvSpPr>
              <a:spLocks/>
            </p:cNvSpPr>
            <p:nvPr/>
          </p:nvSpPr>
          <p:spPr bwMode="ltGray">
            <a:xfrm>
              <a:off x="3764" y="1309"/>
              <a:ext cx="57" cy="65"/>
            </a:xfrm>
            <a:custGeom>
              <a:avLst/>
              <a:gdLst>
                <a:gd name="T0" fmla="*/ 18 w 57"/>
                <a:gd name="T1" fmla="*/ 0 h 65"/>
                <a:gd name="T2" fmla="*/ 0 w 57"/>
                <a:gd name="T3" fmla="*/ 44 h 65"/>
                <a:gd name="T4" fmla="*/ 38 w 57"/>
                <a:gd name="T5" fmla="*/ 64 h 65"/>
                <a:gd name="T6" fmla="*/ 56 w 57"/>
                <a:gd name="T7" fmla="*/ 23 h 65"/>
                <a:gd name="T8" fmla="*/ 18 w 57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65">
                  <a:moveTo>
                    <a:pt x="18" y="0"/>
                  </a:moveTo>
                  <a:lnTo>
                    <a:pt x="0" y="44"/>
                  </a:lnTo>
                  <a:lnTo>
                    <a:pt x="38" y="64"/>
                  </a:lnTo>
                  <a:lnTo>
                    <a:pt x="56" y="23"/>
                  </a:lnTo>
                  <a:lnTo>
                    <a:pt x="18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38" name="Freeform 90"/>
            <p:cNvSpPr>
              <a:spLocks/>
            </p:cNvSpPr>
            <p:nvPr/>
          </p:nvSpPr>
          <p:spPr bwMode="ltGray">
            <a:xfrm>
              <a:off x="4218" y="988"/>
              <a:ext cx="158" cy="73"/>
            </a:xfrm>
            <a:custGeom>
              <a:avLst/>
              <a:gdLst>
                <a:gd name="T0" fmla="*/ 7 w 158"/>
                <a:gd name="T1" fmla="*/ 27 h 73"/>
                <a:gd name="T2" fmla="*/ 15 w 158"/>
                <a:gd name="T3" fmla="*/ 24 h 73"/>
                <a:gd name="T4" fmla="*/ 27 w 158"/>
                <a:gd name="T5" fmla="*/ 27 h 73"/>
                <a:gd name="T6" fmla="*/ 37 w 158"/>
                <a:gd name="T7" fmla="*/ 30 h 73"/>
                <a:gd name="T8" fmla="*/ 42 w 158"/>
                <a:gd name="T9" fmla="*/ 36 h 73"/>
                <a:gd name="T10" fmla="*/ 48 w 158"/>
                <a:gd name="T11" fmla="*/ 48 h 73"/>
                <a:gd name="T12" fmla="*/ 60 w 158"/>
                <a:gd name="T13" fmla="*/ 63 h 73"/>
                <a:gd name="T14" fmla="*/ 72 w 158"/>
                <a:gd name="T15" fmla="*/ 69 h 73"/>
                <a:gd name="T16" fmla="*/ 85 w 158"/>
                <a:gd name="T17" fmla="*/ 72 h 73"/>
                <a:gd name="T18" fmla="*/ 97 w 158"/>
                <a:gd name="T19" fmla="*/ 72 h 73"/>
                <a:gd name="T20" fmla="*/ 105 w 158"/>
                <a:gd name="T21" fmla="*/ 63 h 73"/>
                <a:gd name="T22" fmla="*/ 118 w 158"/>
                <a:gd name="T23" fmla="*/ 57 h 73"/>
                <a:gd name="T24" fmla="*/ 130 w 158"/>
                <a:gd name="T25" fmla="*/ 54 h 73"/>
                <a:gd name="T26" fmla="*/ 142 w 158"/>
                <a:gd name="T27" fmla="*/ 54 h 73"/>
                <a:gd name="T28" fmla="*/ 150 w 158"/>
                <a:gd name="T29" fmla="*/ 57 h 73"/>
                <a:gd name="T30" fmla="*/ 153 w 158"/>
                <a:gd name="T31" fmla="*/ 54 h 73"/>
                <a:gd name="T32" fmla="*/ 148 w 158"/>
                <a:gd name="T33" fmla="*/ 48 h 73"/>
                <a:gd name="T34" fmla="*/ 138 w 158"/>
                <a:gd name="T35" fmla="*/ 45 h 73"/>
                <a:gd name="T36" fmla="*/ 127 w 158"/>
                <a:gd name="T37" fmla="*/ 48 h 73"/>
                <a:gd name="T38" fmla="*/ 115 w 158"/>
                <a:gd name="T39" fmla="*/ 54 h 73"/>
                <a:gd name="T40" fmla="*/ 102 w 158"/>
                <a:gd name="T41" fmla="*/ 60 h 73"/>
                <a:gd name="T42" fmla="*/ 90 w 158"/>
                <a:gd name="T43" fmla="*/ 60 h 73"/>
                <a:gd name="T44" fmla="*/ 78 w 158"/>
                <a:gd name="T45" fmla="*/ 60 h 73"/>
                <a:gd name="T46" fmla="*/ 70 w 158"/>
                <a:gd name="T47" fmla="*/ 57 h 73"/>
                <a:gd name="T48" fmla="*/ 60 w 158"/>
                <a:gd name="T49" fmla="*/ 51 h 73"/>
                <a:gd name="T50" fmla="*/ 52 w 158"/>
                <a:gd name="T51" fmla="*/ 39 h 73"/>
                <a:gd name="T52" fmla="*/ 42 w 158"/>
                <a:gd name="T53" fmla="*/ 24 h 73"/>
                <a:gd name="T54" fmla="*/ 37 w 158"/>
                <a:gd name="T55" fmla="*/ 7 h 73"/>
                <a:gd name="T56" fmla="*/ 27 w 158"/>
                <a:gd name="T57" fmla="*/ 0 h 73"/>
                <a:gd name="T58" fmla="*/ 22 w 158"/>
                <a:gd name="T59" fmla="*/ 0 h 73"/>
                <a:gd name="T60" fmla="*/ 12 w 158"/>
                <a:gd name="T61" fmla="*/ 3 h 73"/>
                <a:gd name="T62" fmla="*/ 0 w 158"/>
                <a:gd name="T63" fmla="*/ 3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8" h="73">
                  <a:moveTo>
                    <a:pt x="0" y="30"/>
                  </a:moveTo>
                  <a:lnTo>
                    <a:pt x="7" y="27"/>
                  </a:lnTo>
                  <a:lnTo>
                    <a:pt x="12" y="24"/>
                  </a:lnTo>
                  <a:lnTo>
                    <a:pt x="15" y="24"/>
                  </a:lnTo>
                  <a:lnTo>
                    <a:pt x="22" y="24"/>
                  </a:lnTo>
                  <a:lnTo>
                    <a:pt x="27" y="27"/>
                  </a:lnTo>
                  <a:lnTo>
                    <a:pt x="33" y="27"/>
                  </a:lnTo>
                  <a:lnTo>
                    <a:pt x="37" y="30"/>
                  </a:lnTo>
                  <a:lnTo>
                    <a:pt x="39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55" y="54"/>
                  </a:lnTo>
                  <a:lnTo>
                    <a:pt x="60" y="63"/>
                  </a:lnTo>
                  <a:lnTo>
                    <a:pt x="67" y="66"/>
                  </a:lnTo>
                  <a:lnTo>
                    <a:pt x="72" y="69"/>
                  </a:lnTo>
                  <a:lnTo>
                    <a:pt x="78" y="72"/>
                  </a:lnTo>
                  <a:lnTo>
                    <a:pt x="85" y="72"/>
                  </a:lnTo>
                  <a:lnTo>
                    <a:pt x="90" y="72"/>
                  </a:lnTo>
                  <a:lnTo>
                    <a:pt x="97" y="72"/>
                  </a:lnTo>
                  <a:lnTo>
                    <a:pt x="102" y="66"/>
                  </a:lnTo>
                  <a:lnTo>
                    <a:pt x="105" y="63"/>
                  </a:lnTo>
                  <a:lnTo>
                    <a:pt x="112" y="60"/>
                  </a:lnTo>
                  <a:lnTo>
                    <a:pt x="118" y="57"/>
                  </a:lnTo>
                  <a:lnTo>
                    <a:pt x="123" y="54"/>
                  </a:lnTo>
                  <a:lnTo>
                    <a:pt x="130" y="54"/>
                  </a:lnTo>
                  <a:lnTo>
                    <a:pt x="135" y="54"/>
                  </a:lnTo>
                  <a:lnTo>
                    <a:pt x="142" y="54"/>
                  </a:lnTo>
                  <a:lnTo>
                    <a:pt x="148" y="54"/>
                  </a:lnTo>
                  <a:lnTo>
                    <a:pt x="150" y="57"/>
                  </a:lnTo>
                  <a:lnTo>
                    <a:pt x="157" y="60"/>
                  </a:lnTo>
                  <a:lnTo>
                    <a:pt x="153" y="54"/>
                  </a:lnTo>
                  <a:lnTo>
                    <a:pt x="150" y="51"/>
                  </a:lnTo>
                  <a:lnTo>
                    <a:pt x="148" y="48"/>
                  </a:lnTo>
                  <a:lnTo>
                    <a:pt x="142" y="48"/>
                  </a:lnTo>
                  <a:lnTo>
                    <a:pt x="138" y="45"/>
                  </a:lnTo>
                  <a:lnTo>
                    <a:pt x="133" y="45"/>
                  </a:lnTo>
                  <a:lnTo>
                    <a:pt x="127" y="48"/>
                  </a:lnTo>
                  <a:lnTo>
                    <a:pt x="123" y="48"/>
                  </a:lnTo>
                  <a:lnTo>
                    <a:pt x="115" y="54"/>
                  </a:lnTo>
                  <a:lnTo>
                    <a:pt x="105" y="57"/>
                  </a:lnTo>
                  <a:lnTo>
                    <a:pt x="102" y="60"/>
                  </a:lnTo>
                  <a:lnTo>
                    <a:pt x="100" y="60"/>
                  </a:lnTo>
                  <a:lnTo>
                    <a:pt x="90" y="60"/>
                  </a:lnTo>
                  <a:lnTo>
                    <a:pt x="85" y="60"/>
                  </a:lnTo>
                  <a:lnTo>
                    <a:pt x="78" y="60"/>
                  </a:lnTo>
                  <a:lnTo>
                    <a:pt x="72" y="60"/>
                  </a:lnTo>
                  <a:lnTo>
                    <a:pt x="70" y="57"/>
                  </a:lnTo>
                  <a:lnTo>
                    <a:pt x="63" y="54"/>
                  </a:lnTo>
                  <a:lnTo>
                    <a:pt x="60" y="51"/>
                  </a:lnTo>
                  <a:lnTo>
                    <a:pt x="57" y="48"/>
                  </a:lnTo>
                  <a:lnTo>
                    <a:pt x="52" y="39"/>
                  </a:lnTo>
                  <a:lnTo>
                    <a:pt x="48" y="33"/>
                  </a:lnTo>
                  <a:lnTo>
                    <a:pt x="42" y="24"/>
                  </a:lnTo>
                  <a:lnTo>
                    <a:pt x="39" y="12"/>
                  </a:lnTo>
                  <a:lnTo>
                    <a:pt x="37" y="7"/>
                  </a:lnTo>
                  <a:lnTo>
                    <a:pt x="30" y="3"/>
                  </a:lnTo>
                  <a:lnTo>
                    <a:pt x="27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12" y="3"/>
                  </a:lnTo>
                  <a:lnTo>
                    <a:pt x="7" y="7"/>
                  </a:lnTo>
                  <a:lnTo>
                    <a:pt x="0" y="3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39" name="Freeform 91"/>
            <p:cNvSpPr>
              <a:spLocks/>
            </p:cNvSpPr>
            <p:nvPr/>
          </p:nvSpPr>
          <p:spPr bwMode="ltGray">
            <a:xfrm>
              <a:off x="3421" y="1278"/>
              <a:ext cx="153" cy="75"/>
            </a:xfrm>
            <a:custGeom>
              <a:avLst/>
              <a:gdLst>
                <a:gd name="T0" fmla="*/ 3 w 153"/>
                <a:gd name="T1" fmla="*/ 46 h 75"/>
                <a:gd name="T2" fmla="*/ 15 w 153"/>
                <a:gd name="T3" fmla="*/ 49 h 75"/>
                <a:gd name="T4" fmla="*/ 23 w 153"/>
                <a:gd name="T5" fmla="*/ 49 h 75"/>
                <a:gd name="T6" fmla="*/ 33 w 153"/>
                <a:gd name="T7" fmla="*/ 46 h 75"/>
                <a:gd name="T8" fmla="*/ 42 w 153"/>
                <a:gd name="T9" fmla="*/ 37 h 75"/>
                <a:gd name="T10" fmla="*/ 48 w 153"/>
                <a:gd name="T11" fmla="*/ 28 h 75"/>
                <a:gd name="T12" fmla="*/ 57 w 153"/>
                <a:gd name="T13" fmla="*/ 12 h 75"/>
                <a:gd name="T14" fmla="*/ 68 w 153"/>
                <a:gd name="T15" fmla="*/ 3 h 75"/>
                <a:gd name="T16" fmla="*/ 83 w 153"/>
                <a:gd name="T17" fmla="*/ 0 h 75"/>
                <a:gd name="T18" fmla="*/ 92 w 153"/>
                <a:gd name="T19" fmla="*/ 3 h 75"/>
                <a:gd name="T20" fmla="*/ 104 w 153"/>
                <a:gd name="T21" fmla="*/ 10 h 75"/>
                <a:gd name="T22" fmla="*/ 113 w 153"/>
                <a:gd name="T23" fmla="*/ 15 h 75"/>
                <a:gd name="T24" fmla="*/ 125 w 153"/>
                <a:gd name="T25" fmla="*/ 22 h 75"/>
                <a:gd name="T26" fmla="*/ 137 w 153"/>
                <a:gd name="T27" fmla="*/ 22 h 75"/>
                <a:gd name="T28" fmla="*/ 149 w 153"/>
                <a:gd name="T29" fmla="*/ 15 h 75"/>
                <a:gd name="T30" fmla="*/ 152 w 153"/>
                <a:gd name="T31" fmla="*/ 22 h 75"/>
                <a:gd name="T32" fmla="*/ 143 w 153"/>
                <a:gd name="T33" fmla="*/ 25 h 75"/>
                <a:gd name="T34" fmla="*/ 134 w 153"/>
                <a:gd name="T35" fmla="*/ 28 h 75"/>
                <a:gd name="T36" fmla="*/ 122 w 153"/>
                <a:gd name="T37" fmla="*/ 28 h 75"/>
                <a:gd name="T38" fmla="*/ 113 w 153"/>
                <a:gd name="T39" fmla="*/ 22 h 75"/>
                <a:gd name="T40" fmla="*/ 102 w 153"/>
                <a:gd name="T41" fmla="*/ 15 h 75"/>
                <a:gd name="T42" fmla="*/ 87 w 153"/>
                <a:gd name="T43" fmla="*/ 12 h 75"/>
                <a:gd name="T44" fmla="*/ 75 w 153"/>
                <a:gd name="T45" fmla="*/ 12 h 75"/>
                <a:gd name="T46" fmla="*/ 65 w 153"/>
                <a:gd name="T47" fmla="*/ 15 h 75"/>
                <a:gd name="T48" fmla="*/ 57 w 153"/>
                <a:gd name="T49" fmla="*/ 22 h 75"/>
                <a:gd name="T50" fmla="*/ 50 w 153"/>
                <a:gd name="T51" fmla="*/ 34 h 75"/>
                <a:gd name="T52" fmla="*/ 42 w 153"/>
                <a:gd name="T53" fmla="*/ 53 h 75"/>
                <a:gd name="T54" fmla="*/ 33 w 153"/>
                <a:gd name="T55" fmla="*/ 68 h 75"/>
                <a:gd name="T56" fmla="*/ 23 w 153"/>
                <a:gd name="T57" fmla="*/ 74 h 75"/>
                <a:gd name="T58" fmla="*/ 18 w 153"/>
                <a:gd name="T59" fmla="*/ 74 h 75"/>
                <a:gd name="T60" fmla="*/ 8 w 153"/>
                <a:gd name="T61" fmla="*/ 71 h 75"/>
                <a:gd name="T62" fmla="*/ 0 w 153"/>
                <a:gd name="T63" fmla="*/ 4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3" h="75">
                  <a:moveTo>
                    <a:pt x="0" y="43"/>
                  </a:moveTo>
                  <a:lnTo>
                    <a:pt x="3" y="46"/>
                  </a:lnTo>
                  <a:lnTo>
                    <a:pt x="8" y="49"/>
                  </a:lnTo>
                  <a:lnTo>
                    <a:pt x="15" y="49"/>
                  </a:lnTo>
                  <a:lnTo>
                    <a:pt x="21" y="49"/>
                  </a:lnTo>
                  <a:lnTo>
                    <a:pt x="23" y="49"/>
                  </a:lnTo>
                  <a:lnTo>
                    <a:pt x="30" y="49"/>
                  </a:lnTo>
                  <a:lnTo>
                    <a:pt x="33" y="46"/>
                  </a:lnTo>
                  <a:lnTo>
                    <a:pt x="35" y="43"/>
                  </a:lnTo>
                  <a:lnTo>
                    <a:pt x="42" y="37"/>
                  </a:lnTo>
                  <a:lnTo>
                    <a:pt x="45" y="31"/>
                  </a:lnTo>
                  <a:lnTo>
                    <a:pt x="48" y="28"/>
                  </a:lnTo>
                  <a:lnTo>
                    <a:pt x="50" y="18"/>
                  </a:lnTo>
                  <a:lnTo>
                    <a:pt x="57" y="12"/>
                  </a:lnTo>
                  <a:lnTo>
                    <a:pt x="62" y="10"/>
                  </a:lnTo>
                  <a:lnTo>
                    <a:pt x="68" y="3"/>
                  </a:lnTo>
                  <a:lnTo>
                    <a:pt x="75" y="0"/>
                  </a:lnTo>
                  <a:lnTo>
                    <a:pt x="83" y="0"/>
                  </a:lnTo>
                  <a:lnTo>
                    <a:pt x="90" y="0"/>
                  </a:lnTo>
                  <a:lnTo>
                    <a:pt x="92" y="3"/>
                  </a:lnTo>
                  <a:lnTo>
                    <a:pt x="98" y="7"/>
                  </a:lnTo>
                  <a:lnTo>
                    <a:pt x="104" y="10"/>
                  </a:lnTo>
                  <a:lnTo>
                    <a:pt x="107" y="12"/>
                  </a:lnTo>
                  <a:lnTo>
                    <a:pt x="113" y="15"/>
                  </a:lnTo>
                  <a:lnTo>
                    <a:pt x="119" y="18"/>
                  </a:lnTo>
                  <a:lnTo>
                    <a:pt x="125" y="22"/>
                  </a:lnTo>
                  <a:lnTo>
                    <a:pt x="131" y="22"/>
                  </a:lnTo>
                  <a:lnTo>
                    <a:pt x="137" y="22"/>
                  </a:lnTo>
                  <a:lnTo>
                    <a:pt x="143" y="18"/>
                  </a:lnTo>
                  <a:lnTo>
                    <a:pt x="149" y="15"/>
                  </a:lnTo>
                  <a:lnTo>
                    <a:pt x="152" y="15"/>
                  </a:lnTo>
                  <a:lnTo>
                    <a:pt x="152" y="22"/>
                  </a:lnTo>
                  <a:lnTo>
                    <a:pt x="149" y="25"/>
                  </a:lnTo>
                  <a:lnTo>
                    <a:pt x="143" y="25"/>
                  </a:lnTo>
                  <a:lnTo>
                    <a:pt x="137" y="28"/>
                  </a:lnTo>
                  <a:lnTo>
                    <a:pt x="134" y="28"/>
                  </a:lnTo>
                  <a:lnTo>
                    <a:pt x="131" y="28"/>
                  </a:lnTo>
                  <a:lnTo>
                    <a:pt x="122" y="28"/>
                  </a:lnTo>
                  <a:lnTo>
                    <a:pt x="119" y="25"/>
                  </a:lnTo>
                  <a:lnTo>
                    <a:pt x="113" y="22"/>
                  </a:lnTo>
                  <a:lnTo>
                    <a:pt x="104" y="15"/>
                  </a:lnTo>
                  <a:lnTo>
                    <a:pt x="102" y="15"/>
                  </a:lnTo>
                  <a:lnTo>
                    <a:pt x="95" y="15"/>
                  </a:lnTo>
                  <a:lnTo>
                    <a:pt x="87" y="12"/>
                  </a:lnTo>
                  <a:lnTo>
                    <a:pt x="80" y="12"/>
                  </a:lnTo>
                  <a:lnTo>
                    <a:pt x="75" y="12"/>
                  </a:lnTo>
                  <a:lnTo>
                    <a:pt x="72" y="15"/>
                  </a:lnTo>
                  <a:lnTo>
                    <a:pt x="65" y="15"/>
                  </a:lnTo>
                  <a:lnTo>
                    <a:pt x="62" y="18"/>
                  </a:lnTo>
                  <a:lnTo>
                    <a:pt x="57" y="22"/>
                  </a:lnTo>
                  <a:lnTo>
                    <a:pt x="53" y="25"/>
                  </a:lnTo>
                  <a:lnTo>
                    <a:pt x="50" y="34"/>
                  </a:lnTo>
                  <a:lnTo>
                    <a:pt x="45" y="43"/>
                  </a:lnTo>
                  <a:lnTo>
                    <a:pt x="42" y="53"/>
                  </a:lnTo>
                  <a:lnTo>
                    <a:pt x="35" y="64"/>
                  </a:lnTo>
                  <a:lnTo>
                    <a:pt x="33" y="68"/>
                  </a:lnTo>
                  <a:lnTo>
                    <a:pt x="30" y="74"/>
                  </a:lnTo>
                  <a:lnTo>
                    <a:pt x="23" y="74"/>
                  </a:lnTo>
                  <a:lnTo>
                    <a:pt x="21" y="74"/>
                  </a:lnTo>
                  <a:lnTo>
                    <a:pt x="18" y="74"/>
                  </a:lnTo>
                  <a:lnTo>
                    <a:pt x="15" y="74"/>
                  </a:lnTo>
                  <a:lnTo>
                    <a:pt x="8" y="71"/>
                  </a:lnTo>
                  <a:lnTo>
                    <a:pt x="3" y="68"/>
                  </a:lnTo>
                  <a:lnTo>
                    <a:pt x="0" y="43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40" name="Rectangle 92"/>
            <p:cNvSpPr>
              <a:spLocks noChangeArrowheads="1"/>
            </p:cNvSpPr>
            <p:nvPr/>
          </p:nvSpPr>
          <p:spPr bwMode="ltGray">
            <a:xfrm>
              <a:off x="3912" y="970"/>
              <a:ext cx="52" cy="54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141" name="Freeform 93"/>
            <p:cNvSpPr>
              <a:spLocks/>
            </p:cNvSpPr>
            <p:nvPr/>
          </p:nvSpPr>
          <p:spPr bwMode="ltGray">
            <a:xfrm>
              <a:off x="4165" y="1266"/>
              <a:ext cx="104" cy="309"/>
            </a:xfrm>
            <a:custGeom>
              <a:avLst/>
              <a:gdLst>
                <a:gd name="T0" fmla="*/ 53 w 104"/>
                <a:gd name="T1" fmla="*/ 6 h 309"/>
                <a:gd name="T2" fmla="*/ 51 w 104"/>
                <a:gd name="T3" fmla="*/ 16 h 309"/>
                <a:gd name="T4" fmla="*/ 47 w 104"/>
                <a:gd name="T5" fmla="*/ 16 h 309"/>
                <a:gd name="T6" fmla="*/ 44 w 104"/>
                <a:gd name="T7" fmla="*/ 22 h 309"/>
                <a:gd name="T8" fmla="*/ 39 w 104"/>
                <a:gd name="T9" fmla="*/ 42 h 309"/>
                <a:gd name="T10" fmla="*/ 29 w 104"/>
                <a:gd name="T11" fmla="*/ 65 h 309"/>
                <a:gd name="T12" fmla="*/ 27 w 104"/>
                <a:gd name="T13" fmla="*/ 77 h 309"/>
                <a:gd name="T14" fmla="*/ 24 w 104"/>
                <a:gd name="T15" fmla="*/ 97 h 309"/>
                <a:gd name="T16" fmla="*/ 24 w 104"/>
                <a:gd name="T17" fmla="*/ 106 h 309"/>
                <a:gd name="T18" fmla="*/ 24 w 104"/>
                <a:gd name="T19" fmla="*/ 120 h 309"/>
                <a:gd name="T20" fmla="*/ 27 w 104"/>
                <a:gd name="T21" fmla="*/ 130 h 309"/>
                <a:gd name="T22" fmla="*/ 29 w 104"/>
                <a:gd name="T23" fmla="*/ 139 h 309"/>
                <a:gd name="T24" fmla="*/ 39 w 104"/>
                <a:gd name="T25" fmla="*/ 149 h 309"/>
                <a:gd name="T26" fmla="*/ 47 w 104"/>
                <a:gd name="T27" fmla="*/ 162 h 309"/>
                <a:gd name="T28" fmla="*/ 59 w 104"/>
                <a:gd name="T29" fmla="*/ 178 h 309"/>
                <a:gd name="T30" fmla="*/ 80 w 104"/>
                <a:gd name="T31" fmla="*/ 201 h 309"/>
                <a:gd name="T32" fmla="*/ 91 w 104"/>
                <a:gd name="T33" fmla="*/ 217 h 309"/>
                <a:gd name="T34" fmla="*/ 97 w 104"/>
                <a:gd name="T35" fmla="*/ 227 h 309"/>
                <a:gd name="T36" fmla="*/ 100 w 104"/>
                <a:gd name="T37" fmla="*/ 239 h 309"/>
                <a:gd name="T38" fmla="*/ 103 w 104"/>
                <a:gd name="T39" fmla="*/ 252 h 309"/>
                <a:gd name="T40" fmla="*/ 103 w 104"/>
                <a:gd name="T41" fmla="*/ 265 h 309"/>
                <a:gd name="T42" fmla="*/ 100 w 104"/>
                <a:gd name="T43" fmla="*/ 279 h 309"/>
                <a:gd name="T44" fmla="*/ 97 w 104"/>
                <a:gd name="T45" fmla="*/ 295 h 309"/>
                <a:gd name="T46" fmla="*/ 91 w 104"/>
                <a:gd name="T47" fmla="*/ 308 h 309"/>
                <a:gd name="T48" fmla="*/ 71 w 104"/>
                <a:gd name="T49" fmla="*/ 288 h 309"/>
                <a:gd name="T50" fmla="*/ 76 w 104"/>
                <a:gd name="T51" fmla="*/ 279 h 309"/>
                <a:gd name="T52" fmla="*/ 80 w 104"/>
                <a:gd name="T53" fmla="*/ 262 h 309"/>
                <a:gd name="T54" fmla="*/ 83 w 104"/>
                <a:gd name="T55" fmla="*/ 252 h 309"/>
                <a:gd name="T56" fmla="*/ 83 w 104"/>
                <a:gd name="T57" fmla="*/ 236 h 309"/>
                <a:gd name="T58" fmla="*/ 83 w 104"/>
                <a:gd name="T59" fmla="*/ 227 h 309"/>
                <a:gd name="T60" fmla="*/ 76 w 104"/>
                <a:gd name="T61" fmla="*/ 211 h 309"/>
                <a:gd name="T62" fmla="*/ 74 w 104"/>
                <a:gd name="T63" fmla="*/ 201 h 309"/>
                <a:gd name="T64" fmla="*/ 68 w 104"/>
                <a:gd name="T65" fmla="*/ 190 h 309"/>
                <a:gd name="T66" fmla="*/ 56 w 104"/>
                <a:gd name="T67" fmla="*/ 181 h 309"/>
                <a:gd name="T68" fmla="*/ 41 w 104"/>
                <a:gd name="T69" fmla="*/ 168 h 309"/>
                <a:gd name="T70" fmla="*/ 29 w 104"/>
                <a:gd name="T71" fmla="*/ 155 h 309"/>
                <a:gd name="T72" fmla="*/ 24 w 104"/>
                <a:gd name="T73" fmla="*/ 146 h 309"/>
                <a:gd name="T74" fmla="*/ 12 w 104"/>
                <a:gd name="T75" fmla="*/ 126 h 309"/>
                <a:gd name="T76" fmla="*/ 6 w 104"/>
                <a:gd name="T77" fmla="*/ 109 h 309"/>
                <a:gd name="T78" fmla="*/ 3 w 104"/>
                <a:gd name="T79" fmla="*/ 100 h 309"/>
                <a:gd name="T80" fmla="*/ 0 w 104"/>
                <a:gd name="T81" fmla="*/ 84 h 309"/>
                <a:gd name="T82" fmla="*/ 0 w 104"/>
                <a:gd name="T83" fmla="*/ 61 h 309"/>
                <a:gd name="T84" fmla="*/ 3 w 104"/>
                <a:gd name="T85" fmla="*/ 49 h 309"/>
                <a:gd name="T86" fmla="*/ 6 w 104"/>
                <a:gd name="T87" fmla="*/ 35 h 309"/>
                <a:gd name="T88" fmla="*/ 6 w 104"/>
                <a:gd name="T89" fmla="*/ 22 h 309"/>
                <a:gd name="T90" fmla="*/ 9 w 104"/>
                <a:gd name="T91" fmla="*/ 9 h 309"/>
                <a:gd name="T92" fmla="*/ 15 w 104"/>
                <a:gd name="T93" fmla="*/ 0 h 309"/>
                <a:gd name="T94" fmla="*/ 53 w 104"/>
                <a:gd name="T95" fmla="*/ 6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4" h="309">
                  <a:moveTo>
                    <a:pt x="53" y="6"/>
                  </a:moveTo>
                  <a:lnTo>
                    <a:pt x="51" y="16"/>
                  </a:lnTo>
                  <a:lnTo>
                    <a:pt x="47" y="16"/>
                  </a:lnTo>
                  <a:lnTo>
                    <a:pt x="44" y="22"/>
                  </a:lnTo>
                  <a:lnTo>
                    <a:pt x="39" y="42"/>
                  </a:lnTo>
                  <a:lnTo>
                    <a:pt x="29" y="65"/>
                  </a:lnTo>
                  <a:lnTo>
                    <a:pt x="27" y="77"/>
                  </a:lnTo>
                  <a:lnTo>
                    <a:pt x="24" y="97"/>
                  </a:lnTo>
                  <a:lnTo>
                    <a:pt x="24" y="106"/>
                  </a:lnTo>
                  <a:lnTo>
                    <a:pt x="24" y="120"/>
                  </a:lnTo>
                  <a:lnTo>
                    <a:pt x="27" y="130"/>
                  </a:lnTo>
                  <a:lnTo>
                    <a:pt x="29" y="139"/>
                  </a:lnTo>
                  <a:lnTo>
                    <a:pt x="39" y="149"/>
                  </a:lnTo>
                  <a:lnTo>
                    <a:pt x="47" y="162"/>
                  </a:lnTo>
                  <a:lnTo>
                    <a:pt x="59" y="178"/>
                  </a:lnTo>
                  <a:lnTo>
                    <a:pt x="80" y="201"/>
                  </a:lnTo>
                  <a:lnTo>
                    <a:pt x="91" y="217"/>
                  </a:lnTo>
                  <a:lnTo>
                    <a:pt x="97" y="227"/>
                  </a:lnTo>
                  <a:lnTo>
                    <a:pt x="100" y="239"/>
                  </a:lnTo>
                  <a:lnTo>
                    <a:pt x="103" y="252"/>
                  </a:lnTo>
                  <a:lnTo>
                    <a:pt x="103" y="265"/>
                  </a:lnTo>
                  <a:lnTo>
                    <a:pt x="100" y="279"/>
                  </a:lnTo>
                  <a:lnTo>
                    <a:pt x="97" y="295"/>
                  </a:lnTo>
                  <a:lnTo>
                    <a:pt x="91" y="308"/>
                  </a:lnTo>
                  <a:lnTo>
                    <a:pt x="71" y="288"/>
                  </a:lnTo>
                  <a:lnTo>
                    <a:pt x="76" y="279"/>
                  </a:lnTo>
                  <a:lnTo>
                    <a:pt x="80" y="262"/>
                  </a:lnTo>
                  <a:lnTo>
                    <a:pt x="83" y="252"/>
                  </a:lnTo>
                  <a:lnTo>
                    <a:pt x="83" y="236"/>
                  </a:lnTo>
                  <a:lnTo>
                    <a:pt x="83" y="227"/>
                  </a:lnTo>
                  <a:lnTo>
                    <a:pt x="76" y="211"/>
                  </a:lnTo>
                  <a:lnTo>
                    <a:pt x="74" y="201"/>
                  </a:lnTo>
                  <a:lnTo>
                    <a:pt x="68" y="190"/>
                  </a:lnTo>
                  <a:lnTo>
                    <a:pt x="56" y="181"/>
                  </a:lnTo>
                  <a:lnTo>
                    <a:pt x="41" y="168"/>
                  </a:lnTo>
                  <a:lnTo>
                    <a:pt x="29" y="155"/>
                  </a:lnTo>
                  <a:lnTo>
                    <a:pt x="24" y="146"/>
                  </a:lnTo>
                  <a:lnTo>
                    <a:pt x="12" y="126"/>
                  </a:lnTo>
                  <a:lnTo>
                    <a:pt x="6" y="109"/>
                  </a:lnTo>
                  <a:lnTo>
                    <a:pt x="3" y="100"/>
                  </a:lnTo>
                  <a:lnTo>
                    <a:pt x="0" y="84"/>
                  </a:lnTo>
                  <a:lnTo>
                    <a:pt x="0" y="61"/>
                  </a:lnTo>
                  <a:lnTo>
                    <a:pt x="3" y="49"/>
                  </a:lnTo>
                  <a:lnTo>
                    <a:pt x="6" y="35"/>
                  </a:lnTo>
                  <a:lnTo>
                    <a:pt x="6" y="22"/>
                  </a:lnTo>
                  <a:lnTo>
                    <a:pt x="9" y="9"/>
                  </a:lnTo>
                  <a:lnTo>
                    <a:pt x="15" y="0"/>
                  </a:lnTo>
                  <a:lnTo>
                    <a:pt x="53" y="6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42" name="Freeform 94"/>
            <p:cNvSpPr>
              <a:spLocks/>
            </p:cNvSpPr>
            <p:nvPr/>
          </p:nvSpPr>
          <p:spPr bwMode="ltGray">
            <a:xfrm>
              <a:off x="1844" y="1008"/>
              <a:ext cx="103" cy="312"/>
            </a:xfrm>
            <a:custGeom>
              <a:avLst/>
              <a:gdLst>
                <a:gd name="T0" fmla="*/ 49 w 103"/>
                <a:gd name="T1" fmla="*/ 305 h 312"/>
                <a:gd name="T2" fmla="*/ 56 w 103"/>
                <a:gd name="T3" fmla="*/ 295 h 312"/>
                <a:gd name="T4" fmla="*/ 56 w 103"/>
                <a:gd name="T5" fmla="*/ 292 h 312"/>
                <a:gd name="T6" fmla="*/ 58 w 103"/>
                <a:gd name="T7" fmla="*/ 286 h 312"/>
                <a:gd name="T8" fmla="*/ 64 w 103"/>
                <a:gd name="T9" fmla="*/ 269 h 312"/>
                <a:gd name="T10" fmla="*/ 70 w 103"/>
                <a:gd name="T11" fmla="*/ 246 h 312"/>
                <a:gd name="T12" fmla="*/ 76 w 103"/>
                <a:gd name="T13" fmla="*/ 234 h 312"/>
                <a:gd name="T14" fmla="*/ 78 w 103"/>
                <a:gd name="T15" fmla="*/ 214 h 312"/>
                <a:gd name="T16" fmla="*/ 78 w 103"/>
                <a:gd name="T17" fmla="*/ 202 h 312"/>
                <a:gd name="T18" fmla="*/ 78 w 103"/>
                <a:gd name="T19" fmla="*/ 191 h 312"/>
                <a:gd name="T20" fmla="*/ 76 w 103"/>
                <a:gd name="T21" fmla="*/ 178 h 312"/>
                <a:gd name="T22" fmla="*/ 73 w 103"/>
                <a:gd name="T23" fmla="*/ 172 h 312"/>
                <a:gd name="T24" fmla="*/ 64 w 103"/>
                <a:gd name="T25" fmla="*/ 159 h 312"/>
                <a:gd name="T26" fmla="*/ 56 w 103"/>
                <a:gd name="T27" fmla="*/ 146 h 312"/>
                <a:gd name="T28" fmla="*/ 44 w 103"/>
                <a:gd name="T29" fmla="*/ 133 h 312"/>
                <a:gd name="T30" fmla="*/ 23 w 103"/>
                <a:gd name="T31" fmla="*/ 110 h 312"/>
                <a:gd name="T32" fmla="*/ 12 w 103"/>
                <a:gd name="T33" fmla="*/ 94 h 312"/>
                <a:gd name="T34" fmla="*/ 5 w 103"/>
                <a:gd name="T35" fmla="*/ 81 h 312"/>
                <a:gd name="T36" fmla="*/ 3 w 103"/>
                <a:gd name="T37" fmla="*/ 72 h 312"/>
                <a:gd name="T38" fmla="*/ 0 w 103"/>
                <a:gd name="T39" fmla="*/ 56 h 312"/>
                <a:gd name="T40" fmla="*/ 0 w 103"/>
                <a:gd name="T41" fmla="*/ 43 h 312"/>
                <a:gd name="T42" fmla="*/ 3 w 103"/>
                <a:gd name="T43" fmla="*/ 32 h 312"/>
                <a:gd name="T44" fmla="*/ 5 w 103"/>
                <a:gd name="T45" fmla="*/ 16 h 312"/>
                <a:gd name="T46" fmla="*/ 12 w 103"/>
                <a:gd name="T47" fmla="*/ 0 h 312"/>
                <a:gd name="T48" fmla="*/ 32 w 103"/>
                <a:gd name="T49" fmla="*/ 19 h 312"/>
                <a:gd name="T50" fmla="*/ 26 w 103"/>
                <a:gd name="T51" fmla="*/ 32 h 312"/>
                <a:gd name="T52" fmla="*/ 23 w 103"/>
                <a:gd name="T53" fmla="*/ 46 h 312"/>
                <a:gd name="T54" fmla="*/ 20 w 103"/>
                <a:gd name="T55" fmla="*/ 59 h 312"/>
                <a:gd name="T56" fmla="*/ 20 w 103"/>
                <a:gd name="T57" fmla="*/ 72 h 312"/>
                <a:gd name="T58" fmla="*/ 20 w 103"/>
                <a:gd name="T59" fmla="*/ 84 h 312"/>
                <a:gd name="T60" fmla="*/ 26 w 103"/>
                <a:gd name="T61" fmla="*/ 100 h 312"/>
                <a:gd name="T62" fmla="*/ 29 w 103"/>
                <a:gd name="T63" fmla="*/ 110 h 312"/>
                <a:gd name="T64" fmla="*/ 35 w 103"/>
                <a:gd name="T65" fmla="*/ 121 h 312"/>
                <a:gd name="T66" fmla="*/ 46 w 103"/>
                <a:gd name="T67" fmla="*/ 127 h 312"/>
                <a:gd name="T68" fmla="*/ 61 w 103"/>
                <a:gd name="T69" fmla="*/ 143 h 312"/>
                <a:gd name="T70" fmla="*/ 73 w 103"/>
                <a:gd name="T71" fmla="*/ 156 h 312"/>
                <a:gd name="T72" fmla="*/ 78 w 103"/>
                <a:gd name="T73" fmla="*/ 165 h 312"/>
                <a:gd name="T74" fmla="*/ 90 w 103"/>
                <a:gd name="T75" fmla="*/ 185 h 312"/>
                <a:gd name="T76" fmla="*/ 96 w 103"/>
                <a:gd name="T77" fmla="*/ 198 h 312"/>
                <a:gd name="T78" fmla="*/ 99 w 103"/>
                <a:gd name="T79" fmla="*/ 208 h 312"/>
                <a:gd name="T80" fmla="*/ 102 w 103"/>
                <a:gd name="T81" fmla="*/ 227 h 312"/>
                <a:gd name="T82" fmla="*/ 102 w 103"/>
                <a:gd name="T83" fmla="*/ 246 h 312"/>
                <a:gd name="T84" fmla="*/ 99 w 103"/>
                <a:gd name="T85" fmla="*/ 259 h 312"/>
                <a:gd name="T86" fmla="*/ 99 w 103"/>
                <a:gd name="T87" fmla="*/ 276 h 312"/>
                <a:gd name="T88" fmla="*/ 96 w 103"/>
                <a:gd name="T89" fmla="*/ 289 h 312"/>
                <a:gd name="T90" fmla="*/ 93 w 103"/>
                <a:gd name="T91" fmla="*/ 302 h 312"/>
                <a:gd name="T92" fmla="*/ 87 w 103"/>
                <a:gd name="T93" fmla="*/ 311 h 312"/>
                <a:gd name="T94" fmla="*/ 49 w 103"/>
                <a:gd name="T95" fmla="*/ 305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3" h="312">
                  <a:moveTo>
                    <a:pt x="49" y="305"/>
                  </a:moveTo>
                  <a:lnTo>
                    <a:pt x="56" y="295"/>
                  </a:lnTo>
                  <a:lnTo>
                    <a:pt x="56" y="292"/>
                  </a:lnTo>
                  <a:lnTo>
                    <a:pt x="58" y="286"/>
                  </a:lnTo>
                  <a:lnTo>
                    <a:pt x="64" y="269"/>
                  </a:lnTo>
                  <a:lnTo>
                    <a:pt x="70" y="246"/>
                  </a:lnTo>
                  <a:lnTo>
                    <a:pt x="76" y="234"/>
                  </a:lnTo>
                  <a:lnTo>
                    <a:pt x="78" y="214"/>
                  </a:lnTo>
                  <a:lnTo>
                    <a:pt x="78" y="202"/>
                  </a:lnTo>
                  <a:lnTo>
                    <a:pt x="78" y="191"/>
                  </a:lnTo>
                  <a:lnTo>
                    <a:pt x="76" y="178"/>
                  </a:lnTo>
                  <a:lnTo>
                    <a:pt x="73" y="172"/>
                  </a:lnTo>
                  <a:lnTo>
                    <a:pt x="64" y="159"/>
                  </a:lnTo>
                  <a:lnTo>
                    <a:pt x="56" y="146"/>
                  </a:lnTo>
                  <a:lnTo>
                    <a:pt x="44" y="133"/>
                  </a:lnTo>
                  <a:lnTo>
                    <a:pt x="23" y="110"/>
                  </a:lnTo>
                  <a:lnTo>
                    <a:pt x="12" y="94"/>
                  </a:lnTo>
                  <a:lnTo>
                    <a:pt x="5" y="81"/>
                  </a:lnTo>
                  <a:lnTo>
                    <a:pt x="3" y="72"/>
                  </a:lnTo>
                  <a:lnTo>
                    <a:pt x="0" y="56"/>
                  </a:lnTo>
                  <a:lnTo>
                    <a:pt x="0" y="43"/>
                  </a:lnTo>
                  <a:lnTo>
                    <a:pt x="3" y="32"/>
                  </a:lnTo>
                  <a:lnTo>
                    <a:pt x="5" y="16"/>
                  </a:lnTo>
                  <a:lnTo>
                    <a:pt x="12" y="0"/>
                  </a:lnTo>
                  <a:lnTo>
                    <a:pt x="32" y="19"/>
                  </a:lnTo>
                  <a:lnTo>
                    <a:pt x="26" y="32"/>
                  </a:lnTo>
                  <a:lnTo>
                    <a:pt x="23" y="46"/>
                  </a:lnTo>
                  <a:lnTo>
                    <a:pt x="20" y="59"/>
                  </a:lnTo>
                  <a:lnTo>
                    <a:pt x="20" y="72"/>
                  </a:lnTo>
                  <a:lnTo>
                    <a:pt x="20" y="84"/>
                  </a:lnTo>
                  <a:lnTo>
                    <a:pt x="26" y="100"/>
                  </a:lnTo>
                  <a:lnTo>
                    <a:pt x="29" y="110"/>
                  </a:lnTo>
                  <a:lnTo>
                    <a:pt x="35" y="121"/>
                  </a:lnTo>
                  <a:lnTo>
                    <a:pt x="46" y="127"/>
                  </a:lnTo>
                  <a:lnTo>
                    <a:pt x="61" y="143"/>
                  </a:lnTo>
                  <a:lnTo>
                    <a:pt x="73" y="156"/>
                  </a:lnTo>
                  <a:lnTo>
                    <a:pt x="78" y="165"/>
                  </a:lnTo>
                  <a:lnTo>
                    <a:pt x="90" y="185"/>
                  </a:lnTo>
                  <a:lnTo>
                    <a:pt x="96" y="198"/>
                  </a:lnTo>
                  <a:lnTo>
                    <a:pt x="99" y="208"/>
                  </a:lnTo>
                  <a:lnTo>
                    <a:pt x="102" y="227"/>
                  </a:lnTo>
                  <a:lnTo>
                    <a:pt x="102" y="246"/>
                  </a:lnTo>
                  <a:lnTo>
                    <a:pt x="99" y="259"/>
                  </a:lnTo>
                  <a:lnTo>
                    <a:pt x="99" y="276"/>
                  </a:lnTo>
                  <a:lnTo>
                    <a:pt x="96" y="289"/>
                  </a:lnTo>
                  <a:lnTo>
                    <a:pt x="93" y="302"/>
                  </a:lnTo>
                  <a:lnTo>
                    <a:pt x="87" y="311"/>
                  </a:lnTo>
                  <a:lnTo>
                    <a:pt x="49" y="305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43" name="Freeform 95"/>
            <p:cNvSpPr>
              <a:spLocks/>
            </p:cNvSpPr>
            <p:nvPr/>
          </p:nvSpPr>
          <p:spPr bwMode="ltGray">
            <a:xfrm>
              <a:off x="1494" y="1245"/>
              <a:ext cx="159" cy="72"/>
            </a:xfrm>
            <a:custGeom>
              <a:avLst/>
              <a:gdLst>
                <a:gd name="T0" fmla="*/ 152 w 159"/>
                <a:gd name="T1" fmla="*/ 27 h 72"/>
                <a:gd name="T2" fmla="*/ 143 w 159"/>
                <a:gd name="T3" fmla="*/ 24 h 72"/>
                <a:gd name="T4" fmla="*/ 130 w 159"/>
                <a:gd name="T5" fmla="*/ 24 h 72"/>
                <a:gd name="T6" fmla="*/ 122 w 159"/>
                <a:gd name="T7" fmla="*/ 27 h 72"/>
                <a:gd name="T8" fmla="*/ 115 w 159"/>
                <a:gd name="T9" fmla="*/ 36 h 72"/>
                <a:gd name="T10" fmla="*/ 109 w 159"/>
                <a:gd name="T11" fmla="*/ 44 h 72"/>
                <a:gd name="T12" fmla="*/ 97 w 159"/>
                <a:gd name="T13" fmla="*/ 59 h 72"/>
                <a:gd name="T14" fmla="*/ 89 w 159"/>
                <a:gd name="T15" fmla="*/ 68 h 72"/>
                <a:gd name="T16" fmla="*/ 73 w 159"/>
                <a:gd name="T17" fmla="*/ 71 h 72"/>
                <a:gd name="T18" fmla="*/ 61 w 159"/>
                <a:gd name="T19" fmla="*/ 68 h 72"/>
                <a:gd name="T20" fmla="*/ 51 w 159"/>
                <a:gd name="T21" fmla="*/ 62 h 72"/>
                <a:gd name="T22" fmla="*/ 39 w 159"/>
                <a:gd name="T23" fmla="*/ 56 h 72"/>
                <a:gd name="T24" fmla="*/ 28 w 159"/>
                <a:gd name="T25" fmla="*/ 53 h 72"/>
                <a:gd name="T26" fmla="*/ 15 w 159"/>
                <a:gd name="T27" fmla="*/ 53 h 72"/>
                <a:gd name="T28" fmla="*/ 6 w 159"/>
                <a:gd name="T29" fmla="*/ 56 h 72"/>
                <a:gd name="T30" fmla="*/ 3 w 159"/>
                <a:gd name="T31" fmla="*/ 51 h 72"/>
                <a:gd name="T32" fmla="*/ 9 w 159"/>
                <a:gd name="T33" fmla="*/ 47 h 72"/>
                <a:gd name="T34" fmla="*/ 21 w 159"/>
                <a:gd name="T35" fmla="*/ 44 h 72"/>
                <a:gd name="T36" fmla="*/ 30 w 159"/>
                <a:gd name="T37" fmla="*/ 44 h 72"/>
                <a:gd name="T38" fmla="*/ 43 w 159"/>
                <a:gd name="T39" fmla="*/ 53 h 72"/>
                <a:gd name="T40" fmla="*/ 54 w 159"/>
                <a:gd name="T41" fmla="*/ 56 h 72"/>
                <a:gd name="T42" fmla="*/ 67 w 159"/>
                <a:gd name="T43" fmla="*/ 59 h 72"/>
                <a:gd name="T44" fmla="*/ 79 w 159"/>
                <a:gd name="T45" fmla="*/ 59 h 72"/>
                <a:gd name="T46" fmla="*/ 89 w 159"/>
                <a:gd name="T47" fmla="*/ 56 h 72"/>
                <a:gd name="T48" fmla="*/ 97 w 159"/>
                <a:gd name="T49" fmla="*/ 51 h 72"/>
                <a:gd name="T50" fmla="*/ 107 w 159"/>
                <a:gd name="T51" fmla="*/ 39 h 72"/>
                <a:gd name="T52" fmla="*/ 115 w 159"/>
                <a:gd name="T53" fmla="*/ 21 h 72"/>
                <a:gd name="T54" fmla="*/ 122 w 159"/>
                <a:gd name="T55" fmla="*/ 6 h 72"/>
                <a:gd name="T56" fmla="*/ 130 w 159"/>
                <a:gd name="T57" fmla="*/ 0 h 72"/>
                <a:gd name="T58" fmla="*/ 137 w 159"/>
                <a:gd name="T59" fmla="*/ 0 h 72"/>
                <a:gd name="T60" fmla="*/ 146 w 159"/>
                <a:gd name="T61" fmla="*/ 3 h 72"/>
                <a:gd name="T62" fmla="*/ 158 w 159"/>
                <a:gd name="T63" fmla="*/ 3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9" h="72">
                  <a:moveTo>
                    <a:pt x="158" y="30"/>
                  </a:moveTo>
                  <a:lnTo>
                    <a:pt x="152" y="27"/>
                  </a:lnTo>
                  <a:lnTo>
                    <a:pt x="146" y="24"/>
                  </a:lnTo>
                  <a:lnTo>
                    <a:pt x="143" y="24"/>
                  </a:lnTo>
                  <a:lnTo>
                    <a:pt x="137" y="24"/>
                  </a:lnTo>
                  <a:lnTo>
                    <a:pt x="130" y="24"/>
                  </a:lnTo>
                  <a:lnTo>
                    <a:pt x="125" y="27"/>
                  </a:lnTo>
                  <a:lnTo>
                    <a:pt x="122" y="27"/>
                  </a:lnTo>
                  <a:lnTo>
                    <a:pt x="119" y="30"/>
                  </a:lnTo>
                  <a:lnTo>
                    <a:pt x="115" y="36"/>
                  </a:lnTo>
                  <a:lnTo>
                    <a:pt x="109" y="41"/>
                  </a:lnTo>
                  <a:lnTo>
                    <a:pt x="109" y="44"/>
                  </a:lnTo>
                  <a:lnTo>
                    <a:pt x="104" y="53"/>
                  </a:lnTo>
                  <a:lnTo>
                    <a:pt x="97" y="59"/>
                  </a:lnTo>
                  <a:lnTo>
                    <a:pt x="94" y="65"/>
                  </a:lnTo>
                  <a:lnTo>
                    <a:pt x="89" y="68"/>
                  </a:lnTo>
                  <a:lnTo>
                    <a:pt x="79" y="71"/>
                  </a:lnTo>
                  <a:lnTo>
                    <a:pt x="73" y="71"/>
                  </a:lnTo>
                  <a:lnTo>
                    <a:pt x="67" y="71"/>
                  </a:lnTo>
                  <a:lnTo>
                    <a:pt x="61" y="68"/>
                  </a:lnTo>
                  <a:lnTo>
                    <a:pt x="54" y="65"/>
                  </a:lnTo>
                  <a:lnTo>
                    <a:pt x="51" y="62"/>
                  </a:lnTo>
                  <a:lnTo>
                    <a:pt x="46" y="59"/>
                  </a:lnTo>
                  <a:lnTo>
                    <a:pt x="39" y="56"/>
                  </a:lnTo>
                  <a:lnTo>
                    <a:pt x="33" y="53"/>
                  </a:lnTo>
                  <a:lnTo>
                    <a:pt x="28" y="53"/>
                  </a:lnTo>
                  <a:lnTo>
                    <a:pt x="21" y="51"/>
                  </a:lnTo>
                  <a:lnTo>
                    <a:pt x="15" y="53"/>
                  </a:lnTo>
                  <a:lnTo>
                    <a:pt x="9" y="53"/>
                  </a:lnTo>
                  <a:lnTo>
                    <a:pt x="6" y="56"/>
                  </a:lnTo>
                  <a:lnTo>
                    <a:pt x="0" y="59"/>
                  </a:lnTo>
                  <a:lnTo>
                    <a:pt x="3" y="51"/>
                  </a:lnTo>
                  <a:lnTo>
                    <a:pt x="6" y="47"/>
                  </a:lnTo>
                  <a:lnTo>
                    <a:pt x="9" y="47"/>
                  </a:lnTo>
                  <a:lnTo>
                    <a:pt x="15" y="44"/>
                  </a:lnTo>
                  <a:lnTo>
                    <a:pt x="21" y="44"/>
                  </a:lnTo>
                  <a:lnTo>
                    <a:pt x="24" y="44"/>
                  </a:lnTo>
                  <a:lnTo>
                    <a:pt x="30" y="44"/>
                  </a:lnTo>
                  <a:lnTo>
                    <a:pt x="33" y="47"/>
                  </a:lnTo>
                  <a:lnTo>
                    <a:pt x="43" y="53"/>
                  </a:lnTo>
                  <a:lnTo>
                    <a:pt x="49" y="56"/>
                  </a:lnTo>
                  <a:lnTo>
                    <a:pt x="54" y="56"/>
                  </a:lnTo>
                  <a:lnTo>
                    <a:pt x="58" y="59"/>
                  </a:lnTo>
                  <a:lnTo>
                    <a:pt x="67" y="59"/>
                  </a:lnTo>
                  <a:lnTo>
                    <a:pt x="76" y="59"/>
                  </a:lnTo>
                  <a:lnTo>
                    <a:pt x="79" y="59"/>
                  </a:lnTo>
                  <a:lnTo>
                    <a:pt x="85" y="59"/>
                  </a:lnTo>
                  <a:lnTo>
                    <a:pt x="89" y="56"/>
                  </a:lnTo>
                  <a:lnTo>
                    <a:pt x="94" y="53"/>
                  </a:lnTo>
                  <a:lnTo>
                    <a:pt x="97" y="51"/>
                  </a:lnTo>
                  <a:lnTo>
                    <a:pt x="100" y="47"/>
                  </a:lnTo>
                  <a:lnTo>
                    <a:pt x="107" y="39"/>
                  </a:lnTo>
                  <a:lnTo>
                    <a:pt x="109" y="32"/>
                  </a:lnTo>
                  <a:lnTo>
                    <a:pt x="115" y="21"/>
                  </a:lnTo>
                  <a:lnTo>
                    <a:pt x="122" y="12"/>
                  </a:lnTo>
                  <a:lnTo>
                    <a:pt x="122" y="6"/>
                  </a:lnTo>
                  <a:lnTo>
                    <a:pt x="128" y="3"/>
                  </a:lnTo>
                  <a:lnTo>
                    <a:pt x="130" y="0"/>
                  </a:lnTo>
                  <a:lnTo>
                    <a:pt x="134" y="0"/>
                  </a:lnTo>
                  <a:lnTo>
                    <a:pt x="137" y="0"/>
                  </a:lnTo>
                  <a:lnTo>
                    <a:pt x="143" y="0"/>
                  </a:lnTo>
                  <a:lnTo>
                    <a:pt x="146" y="3"/>
                  </a:lnTo>
                  <a:lnTo>
                    <a:pt x="152" y="6"/>
                  </a:lnTo>
                  <a:lnTo>
                    <a:pt x="158" y="3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44" name="Freeform 96"/>
            <p:cNvSpPr>
              <a:spLocks/>
            </p:cNvSpPr>
            <p:nvPr/>
          </p:nvSpPr>
          <p:spPr bwMode="ltGray">
            <a:xfrm>
              <a:off x="737" y="1144"/>
              <a:ext cx="156" cy="74"/>
            </a:xfrm>
            <a:custGeom>
              <a:avLst/>
              <a:gdLst>
                <a:gd name="T0" fmla="*/ 0 w 156"/>
                <a:gd name="T1" fmla="*/ 43 h 74"/>
                <a:gd name="T2" fmla="*/ 4 w 156"/>
                <a:gd name="T3" fmla="*/ 46 h 74"/>
                <a:gd name="T4" fmla="*/ 9 w 156"/>
                <a:gd name="T5" fmla="*/ 48 h 74"/>
                <a:gd name="T6" fmla="*/ 15 w 156"/>
                <a:gd name="T7" fmla="*/ 48 h 74"/>
                <a:gd name="T8" fmla="*/ 22 w 156"/>
                <a:gd name="T9" fmla="*/ 48 h 74"/>
                <a:gd name="T10" fmla="*/ 27 w 156"/>
                <a:gd name="T11" fmla="*/ 48 h 74"/>
                <a:gd name="T12" fmla="*/ 30 w 156"/>
                <a:gd name="T13" fmla="*/ 46 h 74"/>
                <a:gd name="T14" fmla="*/ 37 w 156"/>
                <a:gd name="T15" fmla="*/ 43 h 74"/>
                <a:gd name="T16" fmla="*/ 43 w 156"/>
                <a:gd name="T17" fmla="*/ 37 h 74"/>
                <a:gd name="T18" fmla="*/ 45 w 156"/>
                <a:gd name="T19" fmla="*/ 30 h 74"/>
                <a:gd name="T20" fmla="*/ 49 w 156"/>
                <a:gd name="T21" fmla="*/ 25 h 74"/>
                <a:gd name="T22" fmla="*/ 52 w 156"/>
                <a:gd name="T23" fmla="*/ 18 h 74"/>
                <a:gd name="T24" fmla="*/ 58 w 156"/>
                <a:gd name="T25" fmla="*/ 12 h 74"/>
                <a:gd name="T26" fmla="*/ 64 w 156"/>
                <a:gd name="T27" fmla="*/ 7 h 74"/>
                <a:gd name="T28" fmla="*/ 70 w 156"/>
                <a:gd name="T29" fmla="*/ 3 h 74"/>
                <a:gd name="T30" fmla="*/ 76 w 156"/>
                <a:gd name="T31" fmla="*/ 0 h 74"/>
                <a:gd name="T32" fmla="*/ 85 w 156"/>
                <a:gd name="T33" fmla="*/ 0 h 74"/>
                <a:gd name="T34" fmla="*/ 91 w 156"/>
                <a:gd name="T35" fmla="*/ 0 h 74"/>
                <a:gd name="T36" fmla="*/ 95 w 156"/>
                <a:gd name="T37" fmla="*/ 0 h 74"/>
                <a:gd name="T38" fmla="*/ 100 w 156"/>
                <a:gd name="T39" fmla="*/ 7 h 74"/>
                <a:gd name="T40" fmla="*/ 106 w 156"/>
                <a:gd name="T41" fmla="*/ 9 h 74"/>
                <a:gd name="T42" fmla="*/ 110 w 156"/>
                <a:gd name="T43" fmla="*/ 12 h 74"/>
                <a:gd name="T44" fmla="*/ 118 w 156"/>
                <a:gd name="T45" fmla="*/ 15 h 74"/>
                <a:gd name="T46" fmla="*/ 125 w 156"/>
                <a:gd name="T47" fmla="*/ 18 h 74"/>
                <a:gd name="T48" fmla="*/ 130 w 156"/>
                <a:gd name="T49" fmla="*/ 18 h 74"/>
                <a:gd name="T50" fmla="*/ 136 w 156"/>
                <a:gd name="T51" fmla="*/ 18 h 74"/>
                <a:gd name="T52" fmla="*/ 140 w 156"/>
                <a:gd name="T53" fmla="*/ 18 h 74"/>
                <a:gd name="T54" fmla="*/ 146 w 156"/>
                <a:gd name="T55" fmla="*/ 18 h 74"/>
                <a:gd name="T56" fmla="*/ 151 w 156"/>
                <a:gd name="T57" fmla="*/ 15 h 74"/>
                <a:gd name="T58" fmla="*/ 155 w 156"/>
                <a:gd name="T59" fmla="*/ 12 h 74"/>
                <a:gd name="T60" fmla="*/ 155 w 156"/>
                <a:gd name="T61" fmla="*/ 18 h 74"/>
                <a:gd name="T62" fmla="*/ 151 w 156"/>
                <a:gd name="T63" fmla="*/ 22 h 74"/>
                <a:gd name="T64" fmla="*/ 146 w 156"/>
                <a:gd name="T65" fmla="*/ 25 h 74"/>
                <a:gd name="T66" fmla="*/ 143 w 156"/>
                <a:gd name="T67" fmla="*/ 27 h 74"/>
                <a:gd name="T68" fmla="*/ 136 w 156"/>
                <a:gd name="T69" fmla="*/ 27 h 74"/>
                <a:gd name="T70" fmla="*/ 133 w 156"/>
                <a:gd name="T71" fmla="*/ 27 h 74"/>
                <a:gd name="T72" fmla="*/ 128 w 156"/>
                <a:gd name="T73" fmla="*/ 27 h 74"/>
                <a:gd name="T74" fmla="*/ 121 w 156"/>
                <a:gd name="T75" fmla="*/ 25 h 74"/>
                <a:gd name="T76" fmla="*/ 115 w 156"/>
                <a:gd name="T77" fmla="*/ 18 h 74"/>
                <a:gd name="T78" fmla="*/ 106 w 156"/>
                <a:gd name="T79" fmla="*/ 15 h 74"/>
                <a:gd name="T80" fmla="*/ 103 w 156"/>
                <a:gd name="T81" fmla="*/ 12 h 74"/>
                <a:gd name="T82" fmla="*/ 97 w 156"/>
                <a:gd name="T83" fmla="*/ 12 h 74"/>
                <a:gd name="T84" fmla="*/ 88 w 156"/>
                <a:gd name="T85" fmla="*/ 12 h 74"/>
                <a:gd name="T86" fmla="*/ 82 w 156"/>
                <a:gd name="T87" fmla="*/ 12 h 74"/>
                <a:gd name="T88" fmla="*/ 79 w 156"/>
                <a:gd name="T89" fmla="*/ 12 h 74"/>
                <a:gd name="T90" fmla="*/ 73 w 156"/>
                <a:gd name="T91" fmla="*/ 12 h 74"/>
                <a:gd name="T92" fmla="*/ 67 w 156"/>
                <a:gd name="T93" fmla="*/ 15 h 74"/>
                <a:gd name="T94" fmla="*/ 64 w 156"/>
                <a:gd name="T95" fmla="*/ 18 h 74"/>
                <a:gd name="T96" fmla="*/ 58 w 156"/>
                <a:gd name="T97" fmla="*/ 22 h 74"/>
                <a:gd name="T98" fmla="*/ 55 w 156"/>
                <a:gd name="T99" fmla="*/ 25 h 74"/>
                <a:gd name="T100" fmla="*/ 52 w 156"/>
                <a:gd name="T101" fmla="*/ 33 h 74"/>
                <a:gd name="T102" fmla="*/ 45 w 156"/>
                <a:gd name="T103" fmla="*/ 43 h 74"/>
                <a:gd name="T104" fmla="*/ 43 w 156"/>
                <a:gd name="T105" fmla="*/ 48 h 74"/>
                <a:gd name="T106" fmla="*/ 37 w 156"/>
                <a:gd name="T107" fmla="*/ 61 h 74"/>
                <a:gd name="T108" fmla="*/ 34 w 156"/>
                <a:gd name="T109" fmla="*/ 67 h 74"/>
                <a:gd name="T110" fmla="*/ 30 w 156"/>
                <a:gd name="T111" fmla="*/ 70 h 74"/>
                <a:gd name="T112" fmla="*/ 27 w 156"/>
                <a:gd name="T113" fmla="*/ 73 h 74"/>
                <a:gd name="T114" fmla="*/ 22 w 156"/>
                <a:gd name="T115" fmla="*/ 73 h 74"/>
                <a:gd name="T116" fmla="*/ 19 w 156"/>
                <a:gd name="T117" fmla="*/ 73 h 74"/>
                <a:gd name="T118" fmla="*/ 15 w 156"/>
                <a:gd name="T119" fmla="*/ 73 h 74"/>
                <a:gd name="T120" fmla="*/ 9 w 156"/>
                <a:gd name="T121" fmla="*/ 70 h 74"/>
                <a:gd name="T122" fmla="*/ 7 w 156"/>
                <a:gd name="T123" fmla="*/ 67 h 74"/>
                <a:gd name="T124" fmla="*/ 0 w 156"/>
                <a:gd name="T125" fmla="*/ 4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6" h="74">
                  <a:moveTo>
                    <a:pt x="0" y="43"/>
                  </a:moveTo>
                  <a:lnTo>
                    <a:pt x="4" y="46"/>
                  </a:lnTo>
                  <a:lnTo>
                    <a:pt x="9" y="48"/>
                  </a:lnTo>
                  <a:lnTo>
                    <a:pt x="15" y="48"/>
                  </a:lnTo>
                  <a:lnTo>
                    <a:pt x="22" y="48"/>
                  </a:lnTo>
                  <a:lnTo>
                    <a:pt x="27" y="48"/>
                  </a:lnTo>
                  <a:lnTo>
                    <a:pt x="30" y="46"/>
                  </a:lnTo>
                  <a:lnTo>
                    <a:pt x="37" y="43"/>
                  </a:lnTo>
                  <a:lnTo>
                    <a:pt x="43" y="37"/>
                  </a:lnTo>
                  <a:lnTo>
                    <a:pt x="45" y="30"/>
                  </a:lnTo>
                  <a:lnTo>
                    <a:pt x="49" y="25"/>
                  </a:lnTo>
                  <a:lnTo>
                    <a:pt x="52" y="18"/>
                  </a:lnTo>
                  <a:lnTo>
                    <a:pt x="58" y="12"/>
                  </a:lnTo>
                  <a:lnTo>
                    <a:pt x="64" y="7"/>
                  </a:lnTo>
                  <a:lnTo>
                    <a:pt x="70" y="3"/>
                  </a:lnTo>
                  <a:lnTo>
                    <a:pt x="76" y="0"/>
                  </a:lnTo>
                  <a:lnTo>
                    <a:pt x="85" y="0"/>
                  </a:lnTo>
                  <a:lnTo>
                    <a:pt x="91" y="0"/>
                  </a:lnTo>
                  <a:lnTo>
                    <a:pt x="95" y="0"/>
                  </a:lnTo>
                  <a:lnTo>
                    <a:pt x="100" y="7"/>
                  </a:lnTo>
                  <a:lnTo>
                    <a:pt x="106" y="9"/>
                  </a:lnTo>
                  <a:lnTo>
                    <a:pt x="110" y="12"/>
                  </a:lnTo>
                  <a:lnTo>
                    <a:pt x="118" y="15"/>
                  </a:lnTo>
                  <a:lnTo>
                    <a:pt x="125" y="18"/>
                  </a:lnTo>
                  <a:lnTo>
                    <a:pt x="130" y="18"/>
                  </a:lnTo>
                  <a:lnTo>
                    <a:pt x="136" y="18"/>
                  </a:lnTo>
                  <a:lnTo>
                    <a:pt x="140" y="18"/>
                  </a:lnTo>
                  <a:lnTo>
                    <a:pt x="146" y="18"/>
                  </a:lnTo>
                  <a:lnTo>
                    <a:pt x="151" y="15"/>
                  </a:lnTo>
                  <a:lnTo>
                    <a:pt x="155" y="12"/>
                  </a:lnTo>
                  <a:lnTo>
                    <a:pt x="155" y="18"/>
                  </a:lnTo>
                  <a:lnTo>
                    <a:pt x="151" y="22"/>
                  </a:lnTo>
                  <a:lnTo>
                    <a:pt x="146" y="25"/>
                  </a:lnTo>
                  <a:lnTo>
                    <a:pt x="143" y="27"/>
                  </a:lnTo>
                  <a:lnTo>
                    <a:pt x="136" y="27"/>
                  </a:lnTo>
                  <a:lnTo>
                    <a:pt x="133" y="27"/>
                  </a:lnTo>
                  <a:lnTo>
                    <a:pt x="128" y="27"/>
                  </a:lnTo>
                  <a:lnTo>
                    <a:pt x="121" y="25"/>
                  </a:lnTo>
                  <a:lnTo>
                    <a:pt x="115" y="18"/>
                  </a:lnTo>
                  <a:lnTo>
                    <a:pt x="106" y="15"/>
                  </a:lnTo>
                  <a:lnTo>
                    <a:pt x="103" y="12"/>
                  </a:lnTo>
                  <a:lnTo>
                    <a:pt x="97" y="12"/>
                  </a:lnTo>
                  <a:lnTo>
                    <a:pt x="88" y="12"/>
                  </a:lnTo>
                  <a:lnTo>
                    <a:pt x="82" y="12"/>
                  </a:lnTo>
                  <a:lnTo>
                    <a:pt x="79" y="12"/>
                  </a:lnTo>
                  <a:lnTo>
                    <a:pt x="73" y="12"/>
                  </a:lnTo>
                  <a:lnTo>
                    <a:pt x="67" y="15"/>
                  </a:lnTo>
                  <a:lnTo>
                    <a:pt x="64" y="18"/>
                  </a:lnTo>
                  <a:lnTo>
                    <a:pt x="58" y="22"/>
                  </a:lnTo>
                  <a:lnTo>
                    <a:pt x="55" y="25"/>
                  </a:lnTo>
                  <a:lnTo>
                    <a:pt x="52" y="33"/>
                  </a:lnTo>
                  <a:lnTo>
                    <a:pt x="45" y="43"/>
                  </a:lnTo>
                  <a:lnTo>
                    <a:pt x="43" y="48"/>
                  </a:lnTo>
                  <a:lnTo>
                    <a:pt x="37" y="61"/>
                  </a:lnTo>
                  <a:lnTo>
                    <a:pt x="34" y="67"/>
                  </a:lnTo>
                  <a:lnTo>
                    <a:pt x="30" y="70"/>
                  </a:lnTo>
                  <a:lnTo>
                    <a:pt x="27" y="73"/>
                  </a:lnTo>
                  <a:lnTo>
                    <a:pt x="22" y="73"/>
                  </a:lnTo>
                  <a:lnTo>
                    <a:pt x="19" y="73"/>
                  </a:lnTo>
                  <a:lnTo>
                    <a:pt x="15" y="73"/>
                  </a:lnTo>
                  <a:lnTo>
                    <a:pt x="9" y="70"/>
                  </a:lnTo>
                  <a:lnTo>
                    <a:pt x="7" y="67"/>
                  </a:lnTo>
                  <a:lnTo>
                    <a:pt x="0" y="43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45" name="Freeform 97"/>
            <p:cNvSpPr>
              <a:spLocks/>
            </p:cNvSpPr>
            <p:nvPr/>
          </p:nvSpPr>
          <p:spPr bwMode="ltGray">
            <a:xfrm>
              <a:off x="1343" y="1062"/>
              <a:ext cx="60" cy="81"/>
            </a:xfrm>
            <a:custGeom>
              <a:avLst/>
              <a:gdLst>
                <a:gd name="T0" fmla="*/ 59 w 60"/>
                <a:gd name="T1" fmla="*/ 0 h 81"/>
                <a:gd name="T2" fmla="*/ 0 w 60"/>
                <a:gd name="T3" fmla="*/ 30 h 81"/>
                <a:gd name="T4" fmla="*/ 45 w 60"/>
                <a:gd name="T5" fmla="*/ 80 h 81"/>
                <a:gd name="T6" fmla="*/ 59 w 60"/>
                <a:gd name="T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81">
                  <a:moveTo>
                    <a:pt x="59" y="0"/>
                  </a:moveTo>
                  <a:lnTo>
                    <a:pt x="0" y="30"/>
                  </a:lnTo>
                  <a:lnTo>
                    <a:pt x="45" y="80"/>
                  </a:lnTo>
                  <a:lnTo>
                    <a:pt x="59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46" name="Rectangle 98"/>
            <p:cNvSpPr>
              <a:spLocks noChangeArrowheads="1"/>
            </p:cNvSpPr>
            <p:nvPr/>
          </p:nvSpPr>
          <p:spPr bwMode="ltGray">
            <a:xfrm>
              <a:off x="2203" y="1137"/>
              <a:ext cx="52" cy="5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2147" name="Freeform 99"/>
            <p:cNvSpPr>
              <a:spLocks/>
            </p:cNvSpPr>
            <p:nvPr/>
          </p:nvSpPr>
          <p:spPr bwMode="ltGray">
            <a:xfrm>
              <a:off x="1211" y="1224"/>
              <a:ext cx="55" cy="66"/>
            </a:xfrm>
            <a:custGeom>
              <a:avLst/>
              <a:gdLst>
                <a:gd name="T0" fmla="*/ 30 w 55"/>
                <a:gd name="T1" fmla="*/ 0 h 66"/>
                <a:gd name="T2" fmla="*/ 0 w 55"/>
                <a:gd name="T3" fmla="*/ 18 h 66"/>
                <a:gd name="T4" fmla="*/ 16 w 55"/>
                <a:gd name="T5" fmla="*/ 65 h 66"/>
                <a:gd name="T6" fmla="*/ 54 w 55"/>
                <a:gd name="T7" fmla="*/ 42 h 66"/>
                <a:gd name="T8" fmla="*/ 30 w 55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6">
                  <a:moveTo>
                    <a:pt x="30" y="0"/>
                  </a:moveTo>
                  <a:lnTo>
                    <a:pt x="0" y="18"/>
                  </a:lnTo>
                  <a:lnTo>
                    <a:pt x="16" y="65"/>
                  </a:lnTo>
                  <a:lnTo>
                    <a:pt x="54" y="42"/>
                  </a:lnTo>
                  <a:lnTo>
                    <a:pt x="30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48" name="Freeform 100"/>
            <p:cNvSpPr>
              <a:spLocks/>
            </p:cNvSpPr>
            <p:nvPr/>
          </p:nvSpPr>
          <p:spPr bwMode="ltGray">
            <a:xfrm>
              <a:off x="2902" y="1082"/>
              <a:ext cx="232" cy="116"/>
            </a:xfrm>
            <a:custGeom>
              <a:avLst/>
              <a:gdLst>
                <a:gd name="T0" fmla="*/ 0 w 232"/>
                <a:gd name="T1" fmla="*/ 111 h 116"/>
                <a:gd name="T2" fmla="*/ 9 w 232"/>
                <a:gd name="T3" fmla="*/ 115 h 116"/>
                <a:gd name="T4" fmla="*/ 19 w 232"/>
                <a:gd name="T5" fmla="*/ 115 h 116"/>
                <a:gd name="T6" fmla="*/ 30 w 232"/>
                <a:gd name="T7" fmla="*/ 115 h 116"/>
                <a:gd name="T8" fmla="*/ 40 w 232"/>
                <a:gd name="T9" fmla="*/ 111 h 116"/>
                <a:gd name="T10" fmla="*/ 49 w 232"/>
                <a:gd name="T11" fmla="*/ 108 h 116"/>
                <a:gd name="T12" fmla="*/ 61 w 232"/>
                <a:gd name="T13" fmla="*/ 105 h 116"/>
                <a:gd name="T14" fmla="*/ 64 w 232"/>
                <a:gd name="T15" fmla="*/ 102 h 116"/>
                <a:gd name="T16" fmla="*/ 73 w 232"/>
                <a:gd name="T17" fmla="*/ 93 h 116"/>
                <a:gd name="T18" fmla="*/ 76 w 232"/>
                <a:gd name="T19" fmla="*/ 84 h 116"/>
                <a:gd name="T20" fmla="*/ 82 w 232"/>
                <a:gd name="T21" fmla="*/ 77 h 116"/>
                <a:gd name="T22" fmla="*/ 85 w 232"/>
                <a:gd name="T23" fmla="*/ 72 h 116"/>
                <a:gd name="T24" fmla="*/ 95 w 232"/>
                <a:gd name="T25" fmla="*/ 56 h 116"/>
                <a:gd name="T26" fmla="*/ 110 w 232"/>
                <a:gd name="T27" fmla="*/ 43 h 116"/>
                <a:gd name="T28" fmla="*/ 116 w 232"/>
                <a:gd name="T29" fmla="*/ 38 h 116"/>
                <a:gd name="T30" fmla="*/ 131 w 232"/>
                <a:gd name="T31" fmla="*/ 31 h 116"/>
                <a:gd name="T32" fmla="*/ 146 w 232"/>
                <a:gd name="T33" fmla="*/ 25 h 116"/>
                <a:gd name="T34" fmla="*/ 155 w 232"/>
                <a:gd name="T35" fmla="*/ 22 h 116"/>
                <a:gd name="T36" fmla="*/ 167 w 232"/>
                <a:gd name="T37" fmla="*/ 18 h 116"/>
                <a:gd name="T38" fmla="*/ 176 w 232"/>
                <a:gd name="T39" fmla="*/ 22 h 116"/>
                <a:gd name="T40" fmla="*/ 191 w 232"/>
                <a:gd name="T41" fmla="*/ 25 h 116"/>
                <a:gd name="T42" fmla="*/ 206 w 232"/>
                <a:gd name="T43" fmla="*/ 31 h 116"/>
                <a:gd name="T44" fmla="*/ 216 w 232"/>
                <a:gd name="T45" fmla="*/ 38 h 116"/>
                <a:gd name="T46" fmla="*/ 219 w 232"/>
                <a:gd name="T47" fmla="*/ 46 h 116"/>
                <a:gd name="T48" fmla="*/ 231 w 232"/>
                <a:gd name="T49" fmla="*/ 13 h 116"/>
                <a:gd name="T50" fmla="*/ 222 w 232"/>
                <a:gd name="T51" fmla="*/ 10 h 116"/>
                <a:gd name="T52" fmla="*/ 209 w 232"/>
                <a:gd name="T53" fmla="*/ 3 h 116"/>
                <a:gd name="T54" fmla="*/ 194 w 232"/>
                <a:gd name="T55" fmla="*/ 0 h 116"/>
                <a:gd name="T56" fmla="*/ 182 w 232"/>
                <a:gd name="T57" fmla="*/ 0 h 116"/>
                <a:gd name="T58" fmla="*/ 167 w 232"/>
                <a:gd name="T59" fmla="*/ 0 h 116"/>
                <a:gd name="T60" fmla="*/ 155 w 232"/>
                <a:gd name="T61" fmla="*/ 3 h 116"/>
                <a:gd name="T62" fmla="*/ 143 w 232"/>
                <a:gd name="T63" fmla="*/ 10 h 116"/>
                <a:gd name="T64" fmla="*/ 131 w 232"/>
                <a:gd name="T65" fmla="*/ 13 h 116"/>
                <a:gd name="T66" fmla="*/ 125 w 232"/>
                <a:gd name="T67" fmla="*/ 18 h 116"/>
                <a:gd name="T68" fmla="*/ 113 w 232"/>
                <a:gd name="T69" fmla="*/ 31 h 116"/>
                <a:gd name="T70" fmla="*/ 100 w 232"/>
                <a:gd name="T71" fmla="*/ 43 h 116"/>
                <a:gd name="T72" fmla="*/ 88 w 232"/>
                <a:gd name="T73" fmla="*/ 56 h 116"/>
                <a:gd name="T74" fmla="*/ 80 w 232"/>
                <a:gd name="T75" fmla="*/ 69 h 116"/>
                <a:gd name="T76" fmla="*/ 73 w 232"/>
                <a:gd name="T77" fmla="*/ 74 h 116"/>
                <a:gd name="T78" fmla="*/ 61 w 232"/>
                <a:gd name="T79" fmla="*/ 84 h 116"/>
                <a:gd name="T80" fmla="*/ 52 w 232"/>
                <a:gd name="T81" fmla="*/ 87 h 116"/>
                <a:gd name="T82" fmla="*/ 45 w 232"/>
                <a:gd name="T83" fmla="*/ 90 h 116"/>
                <a:gd name="T84" fmla="*/ 34 w 232"/>
                <a:gd name="T85" fmla="*/ 90 h 116"/>
                <a:gd name="T86" fmla="*/ 25 w 232"/>
                <a:gd name="T87" fmla="*/ 90 h 116"/>
                <a:gd name="T88" fmla="*/ 19 w 232"/>
                <a:gd name="T89" fmla="*/ 87 h 116"/>
                <a:gd name="T90" fmla="*/ 7 w 232"/>
                <a:gd name="T91" fmla="*/ 80 h 116"/>
                <a:gd name="T92" fmla="*/ 0 w 232"/>
                <a:gd name="T93" fmla="*/ 11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32" h="116">
                  <a:moveTo>
                    <a:pt x="0" y="111"/>
                  </a:moveTo>
                  <a:lnTo>
                    <a:pt x="9" y="115"/>
                  </a:lnTo>
                  <a:lnTo>
                    <a:pt x="19" y="115"/>
                  </a:lnTo>
                  <a:lnTo>
                    <a:pt x="30" y="115"/>
                  </a:lnTo>
                  <a:lnTo>
                    <a:pt x="40" y="111"/>
                  </a:lnTo>
                  <a:lnTo>
                    <a:pt x="49" y="108"/>
                  </a:lnTo>
                  <a:lnTo>
                    <a:pt x="61" y="105"/>
                  </a:lnTo>
                  <a:lnTo>
                    <a:pt x="64" y="102"/>
                  </a:lnTo>
                  <a:lnTo>
                    <a:pt x="73" y="93"/>
                  </a:lnTo>
                  <a:lnTo>
                    <a:pt x="76" y="84"/>
                  </a:lnTo>
                  <a:lnTo>
                    <a:pt x="82" y="77"/>
                  </a:lnTo>
                  <a:lnTo>
                    <a:pt x="85" y="72"/>
                  </a:lnTo>
                  <a:lnTo>
                    <a:pt x="95" y="56"/>
                  </a:lnTo>
                  <a:lnTo>
                    <a:pt x="110" y="43"/>
                  </a:lnTo>
                  <a:lnTo>
                    <a:pt x="116" y="38"/>
                  </a:lnTo>
                  <a:lnTo>
                    <a:pt x="131" y="31"/>
                  </a:lnTo>
                  <a:lnTo>
                    <a:pt x="146" y="25"/>
                  </a:lnTo>
                  <a:lnTo>
                    <a:pt x="155" y="22"/>
                  </a:lnTo>
                  <a:lnTo>
                    <a:pt x="167" y="18"/>
                  </a:lnTo>
                  <a:lnTo>
                    <a:pt x="176" y="22"/>
                  </a:lnTo>
                  <a:lnTo>
                    <a:pt x="191" y="25"/>
                  </a:lnTo>
                  <a:lnTo>
                    <a:pt x="206" y="31"/>
                  </a:lnTo>
                  <a:lnTo>
                    <a:pt x="216" y="38"/>
                  </a:lnTo>
                  <a:lnTo>
                    <a:pt x="219" y="46"/>
                  </a:lnTo>
                  <a:lnTo>
                    <a:pt x="231" y="13"/>
                  </a:lnTo>
                  <a:lnTo>
                    <a:pt x="222" y="10"/>
                  </a:lnTo>
                  <a:lnTo>
                    <a:pt x="209" y="3"/>
                  </a:lnTo>
                  <a:lnTo>
                    <a:pt x="194" y="0"/>
                  </a:lnTo>
                  <a:lnTo>
                    <a:pt x="182" y="0"/>
                  </a:lnTo>
                  <a:lnTo>
                    <a:pt x="167" y="0"/>
                  </a:lnTo>
                  <a:lnTo>
                    <a:pt x="155" y="3"/>
                  </a:lnTo>
                  <a:lnTo>
                    <a:pt x="143" y="10"/>
                  </a:lnTo>
                  <a:lnTo>
                    <a:pt x="131" y="13"/>
                  </a:lnTo>
                  <a:lnTo>
                    <a:pt x="125" y="18"/>
                  </a:lnTo>
                  <a:lnTo>
                    <a:pt x="113" y="31"/>
                  </a:lnTo>
                  <a:lnTo>
                    <a:pt x="100" y="43"/>
                  </a:lnTo>
                  <a:lnTo>
                    <a:pt x="88" y="56"/>
                  </a:lnTo>
                  <a:lnTo>
                    <a:pt x="80" y="69"/>
                  </a:lnTo>
                  <a:lnTo>
                    <a:pt x="73" y="74"/>
                  </a:lnTo>
                  <a:lnTo>
                    <a:pt x="61" y="84"/>
                  </a:lnTo>
                  <a:lnTo>
                    <a:pt x="52" y="87"/>
                  </a:lnTo>
                  <a:lnTo>
                    <a:pt x="45" y="90"/>
                  </a:lnTo>
                  <a:lnTo>
                    <a:pt x="34" y="90"/>
                  </a:lnTo>
                  <a:lnTo>
                    <a:pt x="25" y="90"/>
                  </a:lnTo>
                  <a:lnTo>
                    <a:pt x="19" y="87"/>
                  </a:lnTo>
                  <a:lnTo>
                    <a:pt x="7" y="80"/>
                  </a:lnTo>
                  <a:lnTo>
                    <a:pt x="0" y="111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49" name="Freeform 101"/>
            <p:cNvSpPr>
              <a:spLocks/>
            </p:cNvSpPr>
            <p:nvPr/>
          </p:nvSpPr>
          <p:spPr bwMode="ltGray">
            <a:xfrm>
              <a:off x="2874" y="1317"/>
              <a:ext cx="56" cy="102"/>
            </a:xfrm>
            <a:custGeom>
              <a:avLst/>
              <a:gdLst>
                <a:gd name="T0" fmla="*/ 14 w 56"/>
                <a:gd name="T1" fmla="*/ 0 h 102"/>
                <a:gd name="T2" fmla="*/ 0 w 56"/>
                <a:gd name="T3" fmla="*/ 101 h 102"/>
                <a:gd name="T4" fmla="*/ 55 w 56"/>
                <a:gd name="T5" fmla="*/ 49 h 102"/>
                <a:gd name="T6" fmla="*/ 14 w 56"/>
                <a:gd name="T7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102">
                  <a:moveTo>
                    <a:pt x="14" y="0"/>
                  </a:moveTo>
                  <a:lnTo>
                    <a:pt x="0" y="101"/>
                  </a:lnTo>
                  <a:lnTo>
                    <a:pt x="55" y="49"/>
                  </a:lnTo>
                  <a:lnTo>
                    <a:pt x="14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50" name="Freeform 102"/>
            <p:cNvSpPr>
              <a:spLocks/>
            </p:cNvSpPr>
            <p:nvPr/>
          </p:nvSpPr>
          <p:spPr bwMode="ltGray">
            <a:xfrm>
              <a:off x="2682" y="1155"/>
              <a:ext cx="61" cy="81"/>
            </a:xfrm>
            <a:custGeom>
              <a:avLst/>
              <a:gdLst>
                <a:gd name="T0" fmla="*/ 0 w 61"/>
                <a:gd name="T1" fmla="*/ 0 h 81"/>
                <a:gd name="T2" fmla="*/ 60 w 61"/>
                <a:gd name="T3" fmla="*/ 31 h 81"/>
                <a:gd name="T4" fmla="*/ 18 w 61"/>
                <a:gd name="T5" fmla="*/ 80 h 81"/>
                <a:gd name="T6" fmla="*/ 0 w 61"/>
                <a:gd name="T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81">
                  <a:moveTo>
                    <a:pt x="0" y="0"/>
                  </a:moveTo>
                  <a:lnTo>
                    <a:pt x="60" y="31"/>
                  </a:lnTo>
                  <a:lnTo>
                    <a:pt x="18" y="80"/>
                  </a:lnTo>
                  <a:lnTo>
                    <a:pt x="0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2152" name="Title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22860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  <a:endParaRPr lang="en-US" altLang="en-US" noProof="0" dirty="0"/>
          </a:p>
        </p:txBody>
      </p:sp>
      <p:sp>
        <p:nvSpPr>
          <p:cNvPr id="2153" name="Subtitle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US" altLang="en-US" noProof="0" dirty="0"/>
          </a:p>
        </p:txBody>
      </p:sp>
      <p:sp>
        <p:nvSpPr>
          <p:cNvPr id="2154" name="Date placeholder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155" name="Footer placeholder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156" name="Slide number placeholder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C8B9DA4F-5764-4AC2-AA4D-06B94FF4AB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9336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ADBC817-DA57-A518-5544-0D3B819C70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5935" y="414670"/>
            <a:ext cx="11320130" cy="601802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873FFF3-C7B6-C678-1B03-17FBD0D5A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6174" y="425303"/>
            <a:ext cx="5379242" cy="5983435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997EA3E-49E5-518D-63DB-0BD43D3AC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4217" y="924167"/>
            <a:ext cx="4383156" cy="5009322"/>
          </a:xfrm>
          <a:solidFill>
            <a:schemeClr val="accent1">
              <a:lumMod val="50000"/>
            </a:schemeClr>
          </a:solidFill>
          <a:effectLst>
            <a:outerShdw blurRad="254000" dist="50800" dir="2700000" algn="ctr" rotWithShape="0">
              <a:prstClr val="black">
                <a:alpha val="25000"/>
              </a:prstClr>
            </a:outerShdw>
          </a:effectLst>
        </p:spPr>
        <p:txBody>
          <a:bodyPr anchor="ctr"/>
          <a:lstStyle>
            <a:lvl1pPr algn="ctr">
              <a:defRPr sz="3600" spc="0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0FE23B-34E3-BAAF-E01D-BE221B4A94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0" y="924512"/>
            <a:ext cx="4750904" cy="5008977"/>
          </a:xfrm>
        </p:spPr>
        <p:txBody>
          <a:bodyPr/>
          <a:lstStyle>
            <a:lvl1pPr marL="0" indent="0">
              <a:buNone/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 marL="2000250" indent="-1714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79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105E210-05B5-5EA1-C778-30BB3A494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5935" y="419987"/>
            <a:ext cx="11320130" cy="601802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792193-1165-3487-6FB9-133CB518C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090924" y="-2235006"/>
            <a:ext cx="6010147" cy="11320132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997EA3E-49E5-518D-63DB-0BD43D3AC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0001" y="1741064"/>
            <a:ext cx="10571998" cy="1928264"/>
          </a:xfrm>
          <a:ln>
            <a:noFill/>
          </a:ln>
          <a:effectLst/>
        </p:spPr>
        <p:txBody>
          <a:bodyPr/>
          <a:lstStyle>
            <a:lvl1pPr algn="ctr">
              <a:defRPr sz="3600" spc="0" baseline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10000" y="3694102"/>
            <a:ext cx="10572000" cy="896468"/>
          </a:xfrm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480000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1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8905615-9FD2-EBB3-89AB-555B373EB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23955" y="414670"/>
            <a:ext cx="7132110" cy="601802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B638DB-3E00-7F4B-D4B7-9D7F090563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0459" y="420624"/>
            <a:ext cx="4183496" cy="601675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0EED07-CDD5-9244-28FA-5195E6795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35934" y="422551"/>
            <a:ext cx="4183495" cy="6010146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997EA3E-49E5-518D-63DB-0BD43D3AC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717" y="924339"/>
            <a:ext cx="3990110" cy="5009322"/>
          </a:xfrm>
          <a:noFill/>
          <a:effectLst/>
        </p:spPr>
        <p:txBody>
          <a:bodyPr anchor="ctr"/>
          <a:lstStyle>
            <a:lvl1pPr algn="ctr">
              <a:defRPr sz="3600" spc="0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9">
            <a:extLst>
              <a:ext uri="{FF2B5EF4-FFF2-40B4-BE49-F238E27FC236}">
                <a16:creationId xmlns:a16="http://schemas.microsoft.com/office/drawing/2014/main" id="{B5AB4E8D-8B32-8B00-8152-856C592BAB3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346793" y="924340"/>
            <a:ext cx="5684373" cy="5009322"/>
          </a:xfrm>
          <a:effectLst/>
        </p:spPr>
        <p:txBody>
          <a:bodyPr lIns="0" rIns="0" anchor="ctr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None/>
              <a:defRPr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</a:defRPr>
            </a:lvl1pPr>
            <a:lvl2pPr marL="457200" indent="0">
              <a:lnSpc>
                <a:spcPct val="150000"/>
              </a:lnSpc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None/>
              <a:defRPr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</a:defRPr>
            </a:lvl2pPr>
            <a:lvl3pPr marL="914400" indent="0">
              <a:lnSpc>
                <a:spcPct val="150000"/>
              </a:lnSpc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None/>
              <a:defRPr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</a:defRPr>
            </a:lvl3pPr>
            <a:lvl4pPr marL="1371600" indent="0">
              <a:lnSpc>
                <a:spcPct val="150000"/>
              </a:lnSpc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None/>
              <a:defRPr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</a:defRPr>
            </a:lvl4pPr>
            <a:lvl5pPr marL="1828800" indent="0">
              <a:lnSpc>
                <a:spcPct val="150000"/>
              </a:lnSpc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None/>
              <a:defRPr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7692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3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F4A700F-42CA-D7A9-D709-C0017521B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5935" y="414670"/>
            <a:ext cx="11320130" cy="6018027"/>
          </a:xfrm>
          <a:prstGeom prst="rect">
            <a:avLst/>
          </a:prstGeom>
          <a:solidFill>
            <a:srgbClr val="F9E0B9"/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1DA139-D8FD-A752-758D-4F836DFB2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353" t="-388" r="-1" b="-254"/>
          <a:stretch/>
        </p:blipFill>
        <p:spPr>
          <a:xfrm rot="16200000" flipH="1">
            <a:off x="210940" y="1589892"/>
            <a:ext cx="5245922" cy="366758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997EA3E-49E5-518D-63DB-0BD43D3AC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5516" y="1433219"/>
            <a:ext cx="5695102" cy="2092049"/>
          </a:xfrm>
          <a:noFill/>
          <a:effectLst/>
        </p:spPr>
        <p:txBody>
          <a:bodyPr anchor="b"/>
          <a:lstStyle>
            <a:lvl1pPr algn="ctr">
              <a:defRPr sz="3600" spc="0" baseline="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96F37D4-7152-EA75-8D7D-D8F7D6DD9C4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50099" y="1974707"/>
            <a:ext cx="2907792" cy="2907792"/>
          </a:xfrm>
          <a:solidFill>
            <a:srgbClr val="F9E0B9"/>
          </a:solidFill>
          <a:effectLst/>
        </p:spPr>
        <p:txBody>
          <a:bodyPr anchor="t"/>
          <a:lstStyle>
            <a:lvl1pPr marL="0" indent="0" algn="ctr">
              <a:buNone/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Content Placeholder 9">
            <a:extLst>
              <a:ext uri="{FF2B5EF4-FFF2-40B4-BE49-F238E27FC236}">
                <a16:creationId xmlns:a16="http://schemas.microsoft.com/office/drawing/2014/main" id="{AFBE5B12-0D10-DA99-093A-2C4FB738B21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496789" y="3525268"/>
            <a:ext cx="5683829" cy="2595429"/>
          </a:xfrm>
          <a:effectLst/>
        </p:spPr>
        <p:txBody>
          <a:bodyPr anchor="t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b="1">
                <a:solidFill>
                  <a:schemeClr val="accent1">
                    <a:lumMod val="50000"/>
                  </a:schemeClr>
                </a:solidFill>
              </a:defRPr>
            </a:lvl1pPr>
            <a:lvl2pPr algn="ctr">
              <a:buClr>
                <a:schemeClr val="accent1">
                  <a:lumMod val="50000"/>
                </a:schemeClr>
              </a:buCl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 algn="ctr">
              <a:buClr>
                <a:schemeClr val="accent1">
                  <a:lumMod val="50000"/>
                </a:schemeClr>
              </a:buCl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 algn="ctr">
              <a:buClr>
                <a:schemeClr val="accent1">
                  <a:lumMod val="50000"/>
                </a:schemeClr>
              </a:buCl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algn="ctr">
              <a:buClr>
                <a:schemeClr val="accent1">
                  <a:lumMod val="50000"/>
                </a:schemeClr>
              </a:buCl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9950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5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1D7C89-8451-1944-C2B3-53AADAC99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678" y="422551"/>
            <a:ext cx="4223822" cy="601014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6B15EB-5194-C74B-F881-D3DCBE854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35499" y="422551"/>
            <a:ext cx="7144823" cy="601014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997EA3E-49E5-518D-63DB-0BD43D3AC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935" y="633845"/>
            <a:ext cx="3990110" cy="2192482"/>
          </a:xfrm>
          <a:noFill/>
          <a:effectLst/>
        </p:spPr>
        <p:txBody>
          <a:bodyPr anchor="ctr"/>
          <a:lstStyle>
            <a:lvl1pPr algn="ctr">
              <a:defRPr sz="3600" spc="0" baseline="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15614EF-4CFA-2D69-0F78-9D7409E2337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47423" y="3174531"/>
            <a:ext cx="3772622" cy="3122360"/>
          </a:xfrm>
          <a:effectLst/>
        </p:spPr>
        <p:txBody>
          <a:bodyPr rIns="274320" anchor="t"/>
          <a:lstStyle>
            <a:lvl1pPr marL="283464" indent="-283464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marL="7429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 marL="1143000" indent="-228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 marL="1600200" indent="-228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2057400" indent="-228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7D6637B-A7C5-34FF-5B51-32392DAEABB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237732" y="946205"/>
            <a:ext cx="5971020" cy="5161655"/>
          </a:xfrm>
        </p:spPr>
        <p:txBody>
          <a:bodyPr/>
          <a:lstStyle/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1640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2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3E625C-F0A4-564D-CEE2-6B3595CEB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61889" y="0"/>
            <a:ext cx="6230111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997EA3E-49E5-518D-63DB-0BD43D3AC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7445" y="157637"/>
            <a:ext cx="4851694" cy="2190705"/>
          </a:xfrm>
          <a:noFill/>
          <a:effectLst/>
        </p:spPr>
        <p:txBody>
          <a:bodyPr anchor="b"/>
          <a:lstStyle>
            <a:lvl1pPr algn="l">
              <a:defRPr sz="3600" spc="0" baseline="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4D8C78-00C3-F3D7-17C3-F1667E463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0999" y="422551"/>
            <a:ext cx="5124893" cy="601014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13E61FD-F54A-5F86-FCED-3BD4C8AA42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353" t="-388" r="-1" b="-254"/>
          <a:stretch/>
        </p:blipFill>
        <p:spPr>
          <a:xfrm flipH="1">
            <a:off x="659106" y="3429000"/>
            <a:ext cx="4589830" cy="27804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F0290F-2D31-F9FB-AD35-B76947AF14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36863" y="776532"/>
            <a:ext cx="3434316" cy="50182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347A5B6-0F99-C044-C209-F3190EEFA3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36663" y="776288"/>
            <a:ext cx="3433762" cy="5018087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0E96890F-0832-5087-193F-70CF33DEE0A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592615" y="2505979"/>
            <a:ext cx="4837385" cy="3926717"/>
          </a:xfrm>
          <a:effectLst/>
        </p:spPr>
        <p:txBody>
          <a:bodyPr anchor="t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None/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marL="742950" indent="-285750">
              <a:lnSpc>
                <a:spcPct val="150000"/>
              </a:lnSpc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 marL="1143000" indent="-228600">
              <a:lnSpc>
                <a:spcPct val="150000"/>
              </a:lnSpc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 marL="1600200" indent="-228600">
              <a:lnSpc>
                <a:spcPct val="150000"/>
              </a:lnSpc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2057400" indent="-228600">
              <a:lnSpc>
                <a:spcPct val="150000"/>
              </a:lnSpc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6681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4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6DB3CB-355C-968A-7F5F-71E03504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" y="0"/>
            <a:ext cx="12192001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81D7C89-8451-1944-C2B3-53AADAC99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678" y="422551"/>
            <a:ext cx="4223822" cy="601014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6B15EB-5194-C74B-F881-D3DCBE854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35499" y="422551"/>
            <a:ext cx="7144823" cy="601014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997EA3E-49E5-518D-63DB-0BD43D3AC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935" y="924339"/>
            <a:ext cx="3990110" cy="5009322"/>
          </a:xfrm>
          <a:noFill/>
          <a:effectLst/>
        </p:spPr>
        <p:txBody>
          <a:bodyPr anchor="ctr"/>
          <a:lstStyle>
            <a:lvl1pPr algn="ctr">
              <a:defRPr sz="3600" spc="0" baseline="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7D6637B-A7C5-34FF-5B51-32392DAEABB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153836" y="1371602"/>
            <a:ext cx="6177309" cy="1953489"/>
          </a:xfrm>
          <a:effectLst/>
        </p:spPr>
        <p:txBody>
          <a:bodyPr anchor="t"/>
          <a:lstStyle>
            <a:lvl1pPr marL="283464" indent="-283464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74295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087279F-936E-0F41-B533-7990D668D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153836" y="3446156"/>
            <a:ext cx="6177309" cy="0"/>
          </a:xfrm>
          <a:prstGeom prst="line">
            <a:avLst/>
          </a:prstGeom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CDD03AA1-6D53-FEB1-9B22-57C1066DA33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153836" y="3745924"/>
            <a:ext cx="6177309" cy="2238918"/>
          </a:xfrm>
          <a:effectLst/>
        </p:spPr>
        <p:txBody>
          <a:bodyPr anchor="t"/>
          <a:lstStyle>
            <a:lvl1pPr marL="283464" indent="-283464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74295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9371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9176A3-24B8-086B-739F-2B3DCE8BE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6999" y="-2654300"/>
            <a:ext cx="6858000" cy="121666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A96EFAA-0851-646A-8758-C20243901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1000" y="422551"/>
            <a:ext cx="11424920" cy="601014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997EA3E-49E5-518D-63DB-0BD43D3AC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0001" y="685800"/>
            <a:ext cx="10571998" cy="2983528"/>
          </a:xfrm>
          <a:effectLst/>
        </p:spPr>
        <p:txBody>
          <a:bodyPr/>
          <a:lstStyle>
            <a:lvl1pPr algn="ctr">
              <a:defRPr sz="3600" spc="0" baseline="0">
                <a:solidFill>
                  <a:schemeClr val="accent4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023403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86F7BD38-A805-4B2C-9BDF-D56E94387879}" type="datetime1">
              <a:rPr lang="en-US" smtClean="0"/>
              <a:t>3/9/2026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68" r:id="rId2"/>
    <p:sldLayoutId id="2147483669" r:id="rId3"/>
    <p:sldLayoutId id="2147483684" r:id="rId4"/>
    <p:sldLayoutId id="2147483672" r:id="rId5"/>
    <p:sldLayoutId id="2147483687" r:id="rId6"/>
    <p:sldLayoutId id="2147483671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85" r:id="rId14"/>
    <p:sldLayoutId id="2147483719" r:id="rId15"/>
    <p:sldLayoutId id="2147483720" r:id="rId16"/>
    <p:sldLayoutId id="2147483721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 baseline="0">
          <a:ln>
            <a:noFill/>
          </a:ln>
          <a:solidFill>
            <a:srgbClr val="FEFEFE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762A4-2E4B-23FB-9F8B-D54C0F90A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332" y="2840495"/>
            <a:ext cx="10571998" cy="3366198"/>
          </a:xfrm>
        </p:spPr>
        <p:txBody>
          <a:bodyPr/>
          <a:lstStyle/>
          <a:p>
            <a:pPr lvl="0"/>
            <a:r>
              <a:rPr lang="en-US" dirty="0">
                <a:solidFill>
                  <a:schemeClr val="tx1"/>
                </a:solidFill>
              </a:rPr>
              <a:t>Rio Rico Medical &amp; Fire District Board Meeting</a:t>
            </a:r>
            <a:br>
              <a:rPr lang="en-US" noProof="0" dirty="0">
                <a:solidFill>
                  <a:schemeClr val="tx1"/>
                </a:solidFill>
              </a:rPr>
            </a:br>
            <a:r>
              <a:rPr lang="en-US" sz="4800" noProof="0" dirty="0">
                <a:solidFill>
                  <a:schemeClr val="tx1"/>
                </a:solidFill>
              </a:rPr>
              <a:t>Fire Chief Report February 26, 2026</a:t>
            </a:r>
            <a:endParaRPr lang="en-US" noProof="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3695A7-7BEE-9D79-F1FF-6537D1AD4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644" y="363076"/>
            <a:ext cx="3080712" cy="306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35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B7740-ED88-9F6A-89FF-4B0DFAAC3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717" y="924339"/>
            <a:ext cx="3990110" cy="5009322"/>
          </a:xfrm>
        </p:spPr>
        <p:txBody>
          <a:bodyPr anchor="ctr">
            <a:normAutofit/>
          </a:bodyPr>
          <a:lstStyle/>
          <a:p>
            <a:r>
              <a:rPr lang="en-US" dirty="0"/>
              <a:t>Training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80C175-ED1F-CD1C-FFD8-9EC13B406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1732" y="924340"/>
            <a:ext cx="5034494" cy="5009322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909924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2F932-4FD4-CBEA-4FD1-1F2E5728F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F0534-0B54-4379-0B7A-BBDF24B9B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5449" y="571499"/>
            <a:ext cx="9952759" cy="1154114"/>
          </a:xfrm>
        </p:spPr>
        <p:txBody>
          <a:bodyPr/>
          <a:lstStyle/>
          <a:p>
            <a:r>
              <a:rPr lang="en-US" dirty="0"/>
              <a:t>Fire Academy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B28A6F5-5DBB-B3EB-064B-79E48BB9607F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405663" y="2504209"/>
            <a:ext cx="2401147" cy="3200400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C40A49E-8093-D03D-B271-CC67E1EFC296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3"/>
          <a:stretch>
            <a:fillRect/>
          </a:stretch>
        </p:blipFill>
        <p:spPr>
          <a:xfrm>
            <a:off x="2950264" y="2504209"/>
            <a:ext cx="1801708" cy="3200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9DE1A3-E807-54B4-FA7D-C609A0FA90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663" y="550094"/>
            <a:ext cx="1204061" cy="11969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6621FD-5E59-6E09-FDD2-A507666376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5426" y="2504209"/>
            <a:ext cx="2401147" cy="3200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2932E0-BC6A-F205-9366-11A25F4D73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0028" y="2504209"/>
            <a:ext cx="1801708" cy="3200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7D375C-D245-5EFC-6497-5E46C8205A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5189" y="2504209"/>
            <a:ext cx="2401148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73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21BFE-1777-0671-402A-F6224964F8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FB0CE-013E-7A75-D165-155BBC40E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5449" y="571499"/>
            <a:ext cx="9952759" cy="1154114"/>
          </a:xfrm>
        </p:spPr>
        <p:txBody>
          <a:bodyPr/>
          <a:lstStyle/>
          <a:p>
            <a:r>
              <a:rPr lang="en-US" dirty="0"/>
              <a:t>Fire Academy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CBF109-6355-27CC-74F5-62665B0C4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663" y="550094"/>
            <a:ext cx="1204061" cy="1196923"/>
          </a:xfrm>
          <a:prstGeom prst="rect">
            <a:avLst/>
          </a:prstGeo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F909E047-AD11-2C3A-5340-6D75D5CE75C0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3"/>
          <a:stretch>
            <a:fillRect/>
          </a:stretch>
        </p:blipFill>
        <p:spPr>
          <a:xfrm>
            <a:off x="3244945" y="2365375"/>
            <a:ext cx="2744167" cy="3657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B34D72-1353-6072-D9E3-6067F34982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126" y="2365375"/>
            <a:ext cx="2744167" cy="3657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EF11E0C-C48B-3709-BAA2-A23418DFDD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5764" y="2365375"/>
            <a:ext cx="2744167" cy="3657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09DF146-EB71-8658-0684-D597647D665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37500"/>
          <a:stretch>
            <a:fillRect/>
          </a:stretch>
        </p:blipFill>
        <p:spPr>
          <a:xfrm>
            <a:off x="8886581" y="4683596"/>
            <a:ext cx="1443804" cy="16029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B06285-5496-4CB3-4EB3-189C4387D12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4225" r="24997"/>
          <a:stretch>
            <a:fillRect/>
          </a:stretch>
        </p:blipFill>
        <p:spPr>
          <a:xfrm>
            <a:off x="8886581" y="1955800"/>
            <a:ext cx="2863533" cy="26517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94509F-5D7B-EAC7-5DFE-64C5501836E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0493" t="15423" r="5833" b="29007"/>
          <a:stretch>
            <a:fillRect/>
          </a:stretch>
        </p:blipFill>
        <p:spPr>
          <a:xfrm>
            <a:off x="10407035" y="4683594"/>
            <a:ext cx="1360839" cy="160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73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5551E-73AF-7B0B-CC0A-2C4F7DB32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5449" y="571499"/>
            <a:ext cx="9952759" cy="1154114"/>
          </a:xfrm>
        </p:spPr>
        <p:txBody>
          <a:bodyPr/>
          <a:lstStyle/>
          <a:p>
            <a:r>
              <a:rPr lang="en-US" dirty="0"/>
              <a:t>NFA N0243 – HazMat Incident Command</a:t>
            </a:r>
            <a:br>
              <a:rPr lang="en-US" dirty="0"/>
            </a:br>
            <a:r>
              <a:rPr lang="en-US" dirty="0"/>
              <a:t>January 26-30-2026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92AC28C-6066-F1A7-4615-FDE6562A83C3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405663" y="2451100"/>
            <a:ext cx="2744167" cy="3657600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CCDC5A5-41DB-2421-05D8-29B4F8E133F6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3"/>
          <a:stretch>
            <a:fillRect/>
          </a:stretch>
        </p:blipFill>
        <p:spPr>
          <a:xfrm>
            <a:off x="8844776" y="2451100"/>
            <a:ext cx="2941561" cy="3657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4CA2C8-368B-2521-E67B-8F0733BBDB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663" y="550094"/>
            <a:ext cx="1204061" cy="11969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A7B8D1-A39B-EE41-CB6D-2038261DEC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6485" y="2451100"/>
            <a:ext cx="2744167" cy="3657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A7EAD9-EE7B-7766-D932-EC1E2874E1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3954" y="2451100"/>
            <a:ext cx="2744167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618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61A82-C7F3-3E8F-790E-23335D1F5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CB419-488C-FEED-55BC-FE341F888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5449" y="571499"/>
            <a:ext cx="9952759" cy="1154114"/>
          </a:xfrm>
        </p:spPr>
        <p:txBody>
          <a:bodyPr/>
          <a:lstStyle/>
          <a:p>
            <a:r>
              <a:rPr lang="en-US" dirty="0"/>
              <a:t>PPE Donning &amp; Doffing Training</a:t>
            </a:r>
            <a:br>
              <a:rPr lang="en-US" dirty="0"/>
            </a:br>
            <a:r>
              <a:rPr lang="en-US" dirty="0"/>
              <a:t>A-Shift – January 29, 2026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08EA02-E43B-09CA-B75A-387A05855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663" y="550094"/>
            <a:ext cx="1204061" cy="11969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8A3FCC-C67C-7856-CD48-DD25A4CD5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9972" y="1944114"/>
            <a:ext cx="4650620" cy="443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88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E174092-82D3-44E0-8948-4096232ED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03" y="681643"/>
            <a:ext cx="11091600" cy="68608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CALL VOLUME REPORT FEBRUARY 2026      </a:t>
            </a:r>
            <a:r>
              <a:rPr lang="en-US" sz="3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Content Placeholder 10" descr="Bar Chart Placeholder ">
            <a:extLst>
              <a:ext uri="{FF2B5EF4-FFF2-40B4-BE49-F238E27FC236}">
                <a16:creationId xmlns:a16="http://schemas.microsoft.com/office/drawing/2014/main" id="{E4A6D503-95F0-4FD3-86D4-D1170C6E2B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8118089"/>
              </p:ext>
            </p:extLst>
          </p:nvPr>
        </p:nvGraphicFramePr>
        <p:xfrm>
          <a:off x="3760127" y="1499937"/>
          <a:ext cx="4339243" cy="3610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F55DFF55-BDD1-92B4-0BE5-34BB0419F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038" y="153087"/>
            <a:ext cx="1102997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3E1B24-6178-14DA-FF6D-0954850D05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715" y="4221469"/>
            <a:ext cx="3075596" cy="16414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B72A32-2E1F-2B04-EBC5-68BB688090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7421" y="1499937"/>
            <a:ext cx="3376419" cy="15466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47C742-AE21-3358-EDF0-EE23007DFF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8108" y="3222752"/>
            <a:ext cx="3800940" cy="22207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7E5EA4-6616-48A0-9676-FE53BA119B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03" y="1499937"/>
            <a:ext cx="3553753" cy="255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693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7DD911F-9BDA-FF3C-2A70-B1DA6AC916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9" r="5849" b="-5"/>
          <a:stretch/>
        </p:blipFill>
        <p:spPr bwMode="auto">
          <a:xfrm>
            <a:off x="2" y="10"/>
            <a:ext cx="3047695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Placeholder 11" descr="A hose with water coming out of it&#10;&#10;Description automatically generated">
            <a:extLst>
              <a:ext uri="{FF2B5EF4-FFF2-40B4-BE49-F238E27FC236}">
                <a16:creationId xmlns:a16="http://schemas.microsoft.com/office/drawing/2014/main" id="{A63F39B9-0715-40B5-8ECB-9B983F99C69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0" r="23668" b="-2"/>
          <a:stretch/>
        </p:blipFill>
        <p:spPr>
          <a:xfrm>
            <a:off x="3047697" y="10"/>
            <a:ext cx="3047695" cy="3428990"/>
          </a:xfrm>
          <a:prstGeom prst="rect">
            <a:avLst/>
          </a:prstGeom>
        </p:spPr>
      </p:pic>
      <p:pic>
        <p:nvPicPr>
          <p:cNvPr id="8" name="Picture Placeholder 7" descr="A fire trucks parked in front of a building&#10;&#10;Description automatically generated">
            <a:extLst>
              <a:ext uri="{FF2B5EF4-FFF2-40B4-BE49-F238E27FC236}">
                <a16:creationId xmlns:a16="http://schemas.microsoft.com/office/drawing/2014/main" id="{06D2324F-3B7B-45EF-9584-C8EADD2C8C0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1" r="1" b="1"/>
          <a:stretch/>
        </p:blipFill>
        <p:spPr>
          <a:xfrm>
            <a:off x="982" y="3429000"/>
            <a:ext cx="6093429" cy="3429000"/>
          </a:xfrm>
          <a:prstGeom prst="rect">
            <a:avLst/>
          </a:prstGeom>
        </p:spPr>
      </p:pic>
      <p:pic>
        <p:nvPicPr>
          <p:cNvPr id="10" name="Picture Placeholder 9" descr="A building with a tree in the front&#10;&#10;Description automatically generated">
            <a:extLst>
              <a:ext uri="{FF2B5EF4-FFF2-40B4-BE49-F238E27FC236}">
                <a16:creationId xmlns:a16="http://schemas.microsoft.com/office/drawing/2014/main" id="{71F862F9-0E8A-4DB9-8083-1C3AA6E5D77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6" r="27954" b="-1"/>
          <a:stretch/>
        </p:blipFill>
        <p:spPr>
          <a:xfrm>
            <a:off x="6094411" y="10"/>
            <a:ext cx="609758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46426E-F6F6-4A7C-9181-8C3090996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1211" y="3345577"/>
            <a:ext cx="4350752" cy="3351344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z="4800" b="1" dirty="0">
                <a:solidFill>
                  <a:srgbClr val="FFFF00"/>
                </a:solidFill>
              </a:rPr>
              <a:t>Apparatus, Station &amp; Equipment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B199C97-F175-437D-8311-DB662925C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BA1B0FB-D917-4C8C-928F-313BD683BF39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732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B5A8A-0515-E8E8-AFAC-5A485AADE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397141"/>
            <a:ext cx="7772400" cy="1143000"/>
          </a:xfrm>
        </p:spPr>
        <p:txBody>
          <a:bodyPr/>
          <a:lstStyle/>
          <a:p>
            <a:pPr algn="ctr"/>
            <a:r>
              <a:rPr lang="en-US" sz="3200" dirty="0"/>
              <a:t>New Pump Test Monitor Built </a:t>
            </a:r>
          </a:p>
        </p:txBody>
      </p:sp>
      <p:pic>
        <p:nvPicPr>
          <p:cNvPr id="1028" name="08F17854-9005-4722-A55B-359CACEADE3D" descr="IMG_2957.jpeg">
            <a:extLst>
              <a:ext uri="{FF2B5EF4-FFF2-40B4-BE49-F238E27FC236}">
                <a16:creationId xmlns:a16="http://schemas.microsoft.com/office/drawing/2014/main" id="{180A8808-D675-C75F-0324-AB5300B21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673" y="2171738"/>
            <a:ext cx="2263140" cy="402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E856ABFC-E1D9-4C4A-8E09-F4268E952B8F" descr="IMG_4572.jpg">
            <a:extLst>
              <a:ext uri="{FF2B5EF4-FFF2-40B4-BE49-F238E27FC236}">
                <a16:creationId xmlns:a16="http://schemas.microsoft.com/office/drawing/2014/main" id="{E95853A7-00B2-E61F-B668-7F0BB1798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850" y="2171738"/>
            <a:ext cx="1860804" cy="402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BADB46-BE4D-676A-76A6-F2DE0A9EF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2649" y="324255"/>
            <a:ext cx="1102997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48CB73-E566-AF52-3574-1C433DAD6179}"/>
              </a:ext>
            </a:extLst>
          </p:cNvPr>
          <p:cNvSpPr txBox="1"/>
          <p:nvPr/>
        </p:nvSpPr>
        <p:spPr>
          <a:xfrm>
            <a:off x="193692" y="2409872"/>
            <a:ext cx="690605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Used at the Nogales Fire Department test pit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Provides pump testing for all Santa Cruz County Fire </a:t>
            </a:r>
          </a:p>
          <a:p>
            <a:r>
              <a:rPr lang="en-US" sz="2000" b="1" dirty="0"/>
              <a:t>    Agencies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Reduces costs for Fire Districts and Departments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en-US" sz="2000" b="1" dirty="0"/>
              <a:t>Cost savings!  </a:t>
            </a:r>
          </a:p>
        </p:txBody>
      </p:sp>
    </p:spTree>
    <p:extLst>
      <p:ext uri="{BB962C8B-B14F-4D97-AF65-F5344CB8AC3E}">
        <p14:creationId xmlns:p14="http://schemas.microsoft.com/office/powerpoint/2010/main" val="1782060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C9271-AC99-1834-9850-9CB490426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717" y="924339"/>
            <a:ext cx="3990110" cy="5009322"/>
          </a:xfrm>
        </p:spPr>
        <p:txBody>
          <a:bodyPr anchor="ctr">
            <a:normAutofit/>
          </a:bodyPr>
          <a:lstStyle/>
          <a:p>
            <a:r>
              <a:rPr lang="en-US"/>
              <a:t>New REMS unit is getting painted</a:t>
            </a:r>
          </a:p>
        </p:txBody>
      </p:sp>
      <p:pic>
        <p:nvPicPr>
          <p:cNvPr id="2050" name="19E6C1F4-E03A-4B3E-B8CF-CB797506B109" descr="IMG_1809.jpeg">
            <a:extLst>
              <a:ext uri="{FF2B5EF4-FFF2-40B4-BE49-F238E27FC236}">
                <a16:creationId xmlns:a16="http://schemas.microsoft.com/office/drawing/2014/main" id="{23397B2A-F45C-A5F0-5900-F806B288F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46793" y="1297361"/>
            <a:ext cx="5684373" cy="426327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27691D-8996-7AE6-C8BF-6C0B899B7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00" y="436866"/>
            <a:ext cx="1102997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5122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735E5-644C-70BC-86C6-4A7C08133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935" y="633845"/>
            <a:ext cx="3990110" cy="2192482"/>
          </a:xfrm>
        </p:spPr>
        <p:txBody>
          <a:bodyPr anchor="ctr">
            <a:normAutofit/>
          </a:bodyPr>
          <a:lstStyle/>
          <a:p>
            <a:r>
              <a:rPr lang="en-US" dirty="0"/>
              <a:t>Aluminum REMS Trailer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0375D8-F809-AF00-CCD8-E82F25677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423" y="4079366"/>
            <a:ext cx="3772622" cy="1312689"/>
          </a:xfrm>
          <a:prstGeom prst="rect">
            <a:avLst/>
          </a:prstGeom>
          <a:noFill/>
          <a:effectLst/>
        </p:spPr>
      </p:pic>
      <p:pic>
        <p:nvPicPr>
          <p:cNvPr id="5" name="Table Placeholder 4">
            <a:extLst>
              <a:ext uri="{FF2B5EF4-FFF2-40B4-BE49-F238E27FC236}">
                <a16:creationId xmlns:a16="http://schemas.microsoft.com/office/drawing/2014/main" id="{23F7D9DC-4830-1939-64EA-BF9C942C3BEA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5237732" y="1287899"/>
            <a:ext cx="5971020" cy="4478266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AF7AFC-0F80-20AA-3244-44CE499EC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491" y="2355566"/>
            <a:ext cx="1102997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0400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CD344-5D3C-2BB9-E6E9-160C55E13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51078-7015-6982-3363-9E70ECCB9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717" y="924339"/>
            <a:ext cx="3990110" cy="5009322"/>
          </a:xfrm>
        </p:spPr>
        <p:txBody>
          <a:bodyPr anchor="ctr">
            <a:normAutofit/>
          </a:bodyPr>
          <a:lstStyle/>
          <a:p>
            <a:r>
              <a:rPr lang="en-US" dirty="0"/>
              <a:t> State Homeland Security Grant Program equipment for REMS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5B4D93-E548-FBE3-D55A-946208989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0483" y="924340"/>
            <a:ext cx="3756993" cy="5009322"/>
          </a:xfrm>
          <a:prstGeom prst="rect">
            <a:avLst/>
          </a:prstGeom>
          <a:noFill/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C75F27-8435-1E0F-C424-790948334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641" y="860282"/>
            <a:ext cx="1102997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4331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388154E-D08D-613E-41F2-3BA58E3A2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935" y="571499"/>
            <a:ext cx="11118274" cy="1154114"/>
          </a:xfrm>
        </p:spPr>
        <p:txBody>
          <a:bodyPr/>
          <a:lstStyle/>
          <a:p>
            <a:r>
              <a:rPr lang="en-US" dirty="0"/>
              <a:t>NEW REMS UTV</a:t>
            </a:r>
          </a:p>
        </p:txBody>
      </p:sp>
      <p:pic>
        <p:nvPicPr>
          <p:cNvPr id="4" name="607FAE8A-FBDB-45C2-BDF5-06BACE884023" descr="IMG_2266.jpeg">
            <a:extLst>
              <a:ext uri="{FF2B5EF4-FFF2-40B4-BE49-F238E27FC236}">
                <a16:creationId xmlns:a16="http://schemas.microsoft.com/office/drawing/2014/main" id="{284203F6-1439-CBCB-8FA4-F30132B9A96F}"/>
              </a:ext>
            </a:extLst>
          </p:cNvPr>
          <p:cNvPicPr>
            <a:picLocks noGrp="1" noChangeAspect="1" noChangeArrowheads="1"/>
          </p:cNvPicPr>
          <p:nvPr>
            <p:ph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7" r="-3" b="-3"/>
          <a:stretch>
            <a:fillRect/>
          </a:stretch>
        </p:blipFill>
        <p:spPr bwMode="auto">
          <a:xfrm>
            <a:off x="841667" y="2461056"/>
            <a:ext cx="3626424" cy="372153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4DC216C5-8BA3-4D34-A54F-788E00370D79" descr="IMG_2255.jpeg">
            <a:extLst>
              <a:ext uri="{FF2B5EF4-FFF2-40B4-BE49-F238E27FC236}">
                <a16:creationId xmlns:a16="http://schemas.microsoft.com/office/drawing/2014/main" id="{2B9FFBA6-5AA6-3B73-157F-EC1CA4C7A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" r="-1" b="2348"/>
          <a:stretch>
            <a:fillRect/>
          </a:stretch>
        </p:blipFill>
        <p:spPr bwMode="auto">
          <a:xfrm>
            <a:off x="5995282" y="2440275"/>
            <a:ext cx="5164553" cy="372153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EE9380-EBD5-112E-297A-CCD004DEF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8281" y="599916"/>
            <a:ext cx="1102997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8228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0A5EC-5BD3-7775-0FF5-C22A89387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717" y="924339"/>
            <a:ext cx="3990110" cy="5009322"/>
          </a:xfrm>
        </p:spPr>
        <p:txBody>
          <a:bodyPr anchor="ctr">
            <a:normAutofit/>
          </a:bodyPr>
          <a:lstStyle/>
          <a:p>
            <a:r>
              <a:rPr lang="en-US" dirty="0"/>
              <a:t>Training Grounds Clean up</a:t>
            </a:r>
          </a:p>
        </p:txBody>
      </p:sp>
      <p:pic>
        <p:nvPicPr>
          <p:cNvPr id="7170" name="6353BB4F-CB68-4EEA-84BB-A1FFA9E90A17" descr="IMG_2309.jpeg">
            <a:extLst>
              <a:ext uri="{FF2B5EF4-FFF2-40B4-BE49-F238E27FC236}">
                <a16:creationId xmlns:a16="http://schemas.microsoft.com/office/drawing/2014/main" id="{8EFFD706-011B-9BC5-8487-429F94A31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10484" y="924340"/>
            <a:ext cx="3756991" cy="500932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D87F5B-A6DD-D0CE-C854-EE8E6CE8E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703" y="1529456"/>
            <a:ext cx="1102997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09018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11381587_Win32_SL_v6" id="{5005B820-A0B7-49EA-8569-DCF0CD2DBB9D}" vid="{2E48C80D-E25D-44C4-BCFD-F1465E9B612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4ACCF44-01D5-4C40-9EAC-D3C3683409FE}">
  <ds:schemaRefs>
    <ds:schemaRef ds:uri="http://purl.org/dc/dcmitype/"/>
    <ds:schemaRef ds:uri="http://purl.org/dc/terms/"/>
    <ds:schemaRef ds:uri="71af3243-3dd4-4a8d-8c0d-dd76da1f02a5"/>
    <ds:schemaRef ds:uri="http://purl.org/dc/elements/1.1/"/>
    <ds:schemaRef ds:uri="http://www.w3.org/XML/1998/namespace"/>
    <ds:schemaRef ds:uri="http://schemas.microsoft.com/office/2006/documentManagement/types"/>
    <ds:schemaRef ds:uri="16c05727-aa75-4e4a-9b5f-8a80a1165891"/>
    <ds:schemaRef ds:uri="http://schemas.microsoft.com/office/infopath/2007/PartnerControls"/>
    <ds:schemaRef ds:uri="http://schemas.openxmlformats.org/package/2006/metadata/core-properties"/>
    <ds:schemaRef ds:uri="230e9df3-be65-4c73-a93b-d1236ebd677e"/>
    <ds:schemaRef ds:uri="http://schemas.microsoft.com/sharepoint/v3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272B3831-C4F2-498C-8E5F-F8D6F90548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29F0C84-2C14-4FB8-88C2-9577181F2CC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{7C6FE031-2172-41D1-A3EB-FD020DE85F48}TF4e23ad37-c1a6-42e6-a6ec-6518d97eca9ec3cad5d6_win32-e4fb00466b0d</Template>
  <TotalTime>368</TotalTime>
  <Words>120</Words>
  <Application>Microsoft Office PowerPoint</Application>
  <PresentationFormat>Widescreen</PresentationFormat>
  <Paragraphs>27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Aptos</vt:lpstr>
      <vt:lpstr>Arial</vt:lpstr>
      <vt:lpstr>Calibri</vt:lpstr>
      <vt:lpstr>Century Gothic</vt:lpstr>
      <vt:lpstr>Rockwell</vt:lpstr>
      <vt:lpstr>Wingdings 2</vt:lpstr>
      <vt:lpstr>Quotable</vt:lpstr>
      <vt:lpstr>Rio Rico Medical &amp; Fire District Board Meeting Fire Chief Report February 26, 2026</vt:lpstr>
      <vt:lpstr>CALL VOLUME REPORT FEBRUARY 2026       </vt:lpstr>
      <vt:lpstr>Apparatus, Station &amp; Equipment</vt:lpstr>
      <vt:lpstr>New Pump Test Monitor Built </vt:lpstr>
      <vt:lpstr>New REMS unit is getting painted</vt:lpstr>
      <vt:lpstr>Aluminum REMS Trailer</vt:lpstr>
      <vt:lpstr> State Homeland Security Grant Program equipment for REMS</vt:lpstr>
      <vt:lpstr>NEW REMS UTV</vt:lpstr>
      <vt:lpstr>Training Grounds Clean up</vt:lpstr>
      <vt:lpstr>Training</vt:lpstr>
      <vt:lpstr>Fire Academy</vt:lpstr>
      <vt:lpstr>Fire Academy</vt:lpstr>
      <vt:lpstr>NFA N0243 – HazMat Incident Command January 26-30-2026</vt:lpstr>
      <vt:lpstr>PPE Donning &amp; Doffing Training A-Shift – January 29, 2026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Christian Renteria</dc:creator>
  <cp:lastModifiedBy>Eva Barreda</cp:lastModifiedBy>
  <cp:revision>9</cp:revision>
  <cp:lastPrinted>2026-03-09T23:44:46Z</cp:lastPrinted>
  <dcterms:created xsi:type="dcterms:W3CDTF">2026-02-08T14:49:00Z</dcterms:created>
  <dcterms:modified xsi:type="dcterms:W3CDTF">2026-03-09T23:50:54Z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