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706" r:id="rId5"/>
  </p:sldMasterIdLst>
  <p:notesMasterIdLst>
    <p:notesMasterId r:id="rId20"/>
  </p:notesMasterIdLst>
  <p:handoutMasterIdLst>
    <p:handoutMasterId r:id="rId21"/>
  </p:handoutMasterIdLst>
  <p:sldIdLst>
    <p:sldId id="357" r:id="rId6"/>
    <p:sldId id="364" r:id="rId7"/>
    <p:sldId id="365" r:id="rId8"/>
    <p:sldId id="366" r:id="rId9"/>
    <p:sldId id="363" r:id="rId10"/>
    <p:sldId id="358" r:id="rId11"/>
    <p:sldId id="367" r:id="rId12"/>
    <p:sldId id="384" r:id="rId13"/>
    <p:sldId id="273" r:id="rId14"/>
    <p:sldId id="257" r:id="rId15"/>
    <p:sldId id="385" r:id="rId16"/>
    <p:sldId id="386" r:id="rId17"/>
    <p:sldId id="387" r:id="rId18"/>
    <p:sldId id="3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0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E171933-4619-4E11-9A3F-F7608DF75F80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114" y="156"/>
      </p:cViewPr>
      <p:guideLst/>
    </p:cSldViewPr>
  </p:slideViewPr>
  <p:outlineViewPr>
    <p:cViewPr>
      <p:scale>
        <a:sx n="33" d="100"/>
        <a:sy n="33" d="100"/>
      </p:scale>
      <p:origin x="0" y="-11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64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82B951-AFFF-3499-FDE3-02A7F0BD15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5896A-FCE2-110F-B202-A8E435372D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69F83-204D-4778-AAD0-A0F851A3AEEE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BFBA0-47AD-543A-6AE4-769D8F865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FC355-FEF6-ED8F-8D0E-F362E204A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69D59-B021-49CB-887D-52B8FEE1C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6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CD1F4-1D60-97AE-A56A-6031D972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7FDFF-CBE4-E92C-B01D-E2C29E340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6B54A-4890-ACA4-7A6B-44FA68EC9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DCBCE-BFC9-CF52-8C47-A2FD2FBF6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3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8C781-92CF-718F-AEDD-6F38B00ED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5BB8D4-C8CB-95B5-340B-1D03D6CCB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3183E-9BB1-E4E5-54D4-6901B1BF5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2A7D1-2F44-D16C-45B5-E090ABE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7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ECDFC6B-0742-962E-44A1-19C9C173B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0848" y="425303"/>
            <a:ext cx="11305217" cy="6007394"/>
          </a:xfrm>
          <a:prstGeom prst="rect">
            <a:avLst/>
          </a:prstGeom>
          <a:effectLst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33046"/>
            <a:ext cx="10571998" cy="3366198"/>
          </a:xfrm>
          <a:ln>
            <a:noFill/>
          </a:ln>
          <a:effectLst/>
        </p:spPr>
        <p:txBody>
          <a:bodyPr/>
          <a:lstStyle>
            <a:lvl1pPr algn="ctr">
              <a:defRPr sz="7200" b="1" spc="-30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3698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2B799F-04B8-4A62-EB7D-F17311231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56500" y="0"/>
            <a:ext cx="46355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310BE-5861-E73D-5979-D11A97151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270" y="487680"/>
            <a:ext cx="6482080" cy="59029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2F5E6-EC22-5E10-94FB-5E546A7B9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5630" y="477518"/>
            <a:ext cx="6482079" cy="591312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6952" y="477518"/>
            <a:ext cx="3829465" cy="2693887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14BBA88A-FAA8-CE13-2A76-BF8B014AE343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52500" y="909638"/>
            <a:ext cx="5578475" cy="503872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36953" y="3449781"/>
            <a:ext cx="3829465" cy="2940860"/>
          </a:xfrm>
          <a:effectLst/>
        </p:spPr>
        <p:txBody>
          <a:bodyPr anchor="t"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81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76A3-24B8-086B-739F-2B3DCE8B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6EFAA-0851-646A-8758-C202439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73" y="571501"/>
            <a:ext cx="11139054" cy="1028699"/>
          </a:xfrm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E10735F5-6B7D-348D-AC70-8BC10CB5F70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60550"/>
            <a:ext cx="10515600" cy="41989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63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DAFCA1-BDD9-1108-8F95-E3FC1A793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0"/>
            <a:ext cx="11532896" cy="6858000"/>
            <a:chOff x="659106" y="0"/>
            <a:chExt cx="11532896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BFDB24-6BE4-2FC0-F772-DC1DE926E485}"/>
                </a:ext>
              </a:extLst>
            </p:cNvPr>
            <p:cNvSpPr/>
            <p:nvPr/>
          </p:nvSpPr>
          <p:spPr>
            <a:xfrm>
              <a:off x="5995086" y="0"/>
              <a:ext cx="61969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508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31EABEA-AB8A-5E4C-A6DD-8F32B70E9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-1353" t="-388" r="-1" b="-254"/>
            <a:stretch/>
          </p:blipFill>
          <p:spPr>
            <a:xfrm flipH="1">
              <a:off x="659106" y="1956391"/>
              <a:ext cx="4878094" cy="27804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79AAC-0D81-D3CD-3F0F-E8CEE0F56D43}"/>
                </a:ext>
              </a:extLst>
            </p:cNvPr>
            <p:cNvSpPr/>
            <p:nvPr/>
          </p:nvSpPr>
          <p:spPr>
            <a:xfrm>
              <a:off x="1328303" y="776532"/>
              <a:ext cx="3434316" cy="50182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42" y="132080"/>
            <a:ext cx="4928894" cy="6507711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0720B2D-C199-57FA-9453-DBFB607BA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500" y="992188"/>
            <a:ext cx="3425825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5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1222B-29F6-BF2A-09DE-82F659638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35F993-EADB-1C5A-7158-41E510B7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2E34E-DBAF-BA5D-15D9-E69A05535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1889759"/>
            <a:ext cx="11424920" cy="4542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571499"/>
            <a:ext cx="11118274" cy="1154114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BF6A552-CE6A-3977-8507-74A1C4C4B5A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1667" y="2461056"/>
            <a:ext cx="3626424" cy="3721535"/>
          </a:xfrm>
          <a:effectLst/>
        </p:spPr>
        <p:txBody>
          <a:bodyPr anchor="t">
            <a:normAutofit/>
          </a:bodyPr>
          <a:lstStyle>
            <a:lvl1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4C80689F-A123-F6D7-2AA8-9166317EF4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995282" y="2440275"/>
            <a:ext cx="5164553" cy="3721534"/>
          </a:xfrm>
          <a:effectLst/>
        </p:spPr>
        <p:txBody>
          <a:bodyPr anchor="t">
            <a:normAutofit/>
          </a:bodyPr>
          <a:lstStyle>
            <a:lvl1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347472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202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4DCF8-BA15-AB79-2D14-040F5A063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22DD7-291D-E347-8A4C-07E31E681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2299" y="-2231063"/>
            <a:ext cx="6007395" cy="1132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660" y="1017858"/>
            <a:ext cx="10650681" cy="2719255"/>
          </a:xfrm>
          <a:noFill/>
          <a:effectLst/>
        </p:spPr>
        <p:txBody>
          <a:bodyPr anchor="b"/>
          <a:lstStyle>
            <a:lvl1pPr algn="ctr">
              <a:defRPr sz="7200" spc="-30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660" y="4042066"/>
            <a:ext cx="10650681" cy="2296843"/>
          </a:xfrm>
          <a:effectLst/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72508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4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roup 103"/>
          <p:cNvGrpSpPr>
            <a:grpSpLocks/>
          </p:cNvGrpSpPr>
          <p:nvPr/>
        </p:nvGrpSpPr>
        <p:grpSpPr bwMode="auto">
          <a:xfrm>
            <a:off x="0" y="0"/>
            <a:ext cx="12160251" cy="6846888"/>
            <a:chOff x="0" y="0"/>
            <a:chExt cx="5745" cy="431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ltGray">
            <a:xfrm>
              <a:off x="2201" y="4113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276" y="3715"/>
              <a:ext cx="62" cy="6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ltGray">
            <a:xfrm>
              <a:off x="4516" y="3856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ltGray">
            <a:xfrm>
              <a:off x="262" y="2361"/>
              <a:ext cx="101" cy="309"/>
            </a:xfrm>
            <a:custGeom>
              <a:avLst/>
              <a:gdLst>
                <a:gd name="T0" fmla="*/ 50 w 101"/>
                <a:gd name="T1" fmla="*/ 305 h 309"/>
                <a:gd name="T2" fmla="*/ 53 w 101"/>
                <a:gd name="T3" fmla="*/ 296 h 309"/>
                <a:gd name="T4" fmla="*/ 56 w 101"/>
                <a:gd name="T5" fmla="*/ 292 h 309"/>
                <a:gd name="T6" fmla="*/ 56 w 101"/>
                <a:gd name="T7" fmla="*/ 286 h 309"/>
                <a:gd name="T8" fmla="*/ 65 w 101"/>
                <a:gd name="T9" fmla="*/ 270 h 309"/>
                <a:gd name="T10" fmla="*/ 71 w 101"/>
                <a:gd name="T11" fmla="*/ 247 h 309"/>
                <a:gd name="T12" fmla="*/ 76 w 101"/>
                <a:gd name="T13" fmla="*/ 231 h 309"/>
                <a:gd name="T14" fmla="*/ 76 w 101"/>
                <a:gd name="T15" fmla="*/ 215 h 309"/>
                <a:gd name="T16" fmla="*/ 80 w 101"/>
                <a:gd name="T17" fmla="*/ 202 h 309"/>
                <a:gd name="T18" fmla="*/ 80 w 101"/>
                <a:gd name="T19" fmla="*/ 188 h 309"/>
                <a:gd name="T20" fmla="*/ 76 w 101"/>
                <a:gd name="T21" fmla="*/ 178 h 309"/>
                <a:gd name="T22" fmla="*/ 73 w 101"/>
                <a:gd name="T23" fmla="*/ 172 h 309"/>
                <a:gd name="T24" fmla="*/ 65 w 101"/>
                <a:gd name="T25" fmla="*/ 159 h 309"/>
                <a:gd name="T26" fmla="*/ 56 w 101"/>
                <a:gd name="T27" fmla="*/ 146 h 309"/>
                <a:gd name="T28" fmla="*/ 44 w 101"/>
                <a:gd name="T29" fmla="*/ 134 h 309"/>
                <a:gd name="T30" fmla="*/ 24 w 101"/>
                <a:gd name="T31" fmla="*/ 110 h 309"/>
                <a:gd name="T32" fmla="*/ 12 w 101"/>
                <a:gd name="T33" fmla="*/ 91 h 309"/>
                <a:gd name="T34" fmla="*/ 6 w 101"/>
                <a:gd name="T35" fmla="*/ 81 h 309"/>
                <a:gd name="T36" fmla="*/ 3 w 101"/>
                <a:gd name="T37" fmla="*/ 72 h 309"/>
                <a:gd name="T38" fmla="*/ 0 w 101"/>
                <a:gd name="T39" fmla="*/ 56 h 309"/>
                <a:gd name="T40" fmla="*/ 0 w 101"/>
                <a:gd name="T41" fmla="*/ 43 h 309"/>
                <a:gd name="T42" fmla="*/ 3 w 101"/>
                <a:gd name="T43" fmla="*/ 32 h 309"/>
                <a:gd name="T44" fmla="*/ 6 w 101"/>
                <a:gd name="T45" fmla="*/ 13 h 309"/>
                <a:gd name="T46" fmla="*/ 12 w 101"/>
                <a:gd name="T47" fmla="*/ 0 h 309"/>
                <a:gd name="T48" fmla="*/ 29 w 101"/>
                <a:gd name="T49" fmla="*/ 20 h 309"/>
                <a:gd name="T50" fmla="*/ 27 w 101"/>
                <a:gd name="T51" fmla="*/ 29 h 309"/>
                <a:gd name="T52" fmla="*/ 24 w 101"/>
                <a:gd name="T53" fmla="*/ 46 h 309"/>
                <a:gd name="T54" fmla="*/ 21 w 101"/>
                <a:gd name="T55" fmla="*/ 59 h 309"/>
                <a:gd name="T56" fmla="*/ 21 w 101"/>
                <a:gd name="T57" fmla="*/ 72 h 309"/>
                <a:gd name="T58" fmla="*/ 21 w 101"/>
                <a:gd name="T59" fmla="*/ 85 h 309"/>
                <a:gd name="T60" fmla="*/ 27 w 101"/>
                <a:gd name="T61" fmla="*/ 97 h 309"/>
                <a:gd name="T62" fmla="*/ 29 w 101"/>
                <a:gd name="T63" fmla="*/ 110 h 309"/>
                <a:gd name="T64" fmla="*/ 36 w 101"/>
                <a:gd name="T65" fmla="*/ 118 h 309"/>
                <a:gd name="T66" fmla="*/ 47 w 101"/>
                <a:gd name="T67" fmla="*/ 127 h 309"/>
                <a:gd name="T68" fmla="*/ 61 w 101"/>
                <a:gd name="T69" fmla="*/ 140 h 309"/>
                <a:gd name="T70" fmla="*/ 71 w 101"/>
                <a:gd name="T71" fmla="*/ 153 h 309"/>
                <a:gd name="T72" fmla="*/ 80 w 101"/>
                <a:gd name="T73" fmla="*/ 166 h 309"/>
                <a:gd name="T74" fmla="*/ 88 w 101"/>
                <a:gd name="T75" fmla="*/ 185 h 309"/>
                <a:gd name="T76" fmla="*/ 97 w 101"/>
                <a:gd name="T77" fmla="*/ 199 h 309"/>
                <a:gd name="T78" fmla="*/ 100 w 101"/>
                <a:gd name="T79" fmla="*/ 208 h 309"/>
                <a:gd name="T80" fmla="*/ 100 w 101"/>
                <a:gd name="T81" fmla="*/ 227 h 309"/>
                <a:gd name="T82" fmla="*/ 100 w 101"/>
                <a:gd name="T83" fmla="*/ 247 h 309"/>
                <a:gd name="T84" fmla="*/ 100 w 101"/>
                <a:gd name="T85" fmla="*/ 259 h 309"/>
                <a:gd name="T86" fmla="*/ 97 w 101"/>
                <a:gd name="T87" fmla="*/ 276 h 309"/>
                <a:gd name="T88" fmla="*/ 94 w 101"/>
                <a:gd name="T89" fmla="*/ 286 h 309"/>
                <a:gd name="T90" fmla="*/ 94 w 101"/>
                <a:gd name="T91" fmla="*/ 299 h 309"/>
                <a:gd name="T92" fmla="*/ 88 w 101"/>
                <a:gd name="T93" fmla="*/ 308 h 309"/>
                <a:gd name="T94" fmla="*/ 50 w 101"/>
                <a:gd name="T95" fmla="*/ 3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1" h="309">
                  <a:moveTo>
                    <a:pt x="50" y="305"/>
                  </a:moveTo>
                  <a:lnTo>
                    <a:pt x="53" y="296"/>
                  </a:lnTo>
                  <a:lnTo>
                    <a:pt x="56" y="292"/>
                  </a:lnTo>
                  <a:lnTo>
                    <a:pt x="56" y="286"/>
                  </a:lnTo>
                  <a:lnTo>
                    <a:pt x="65" y="270"/>
                  </a:lnTo>
                  <a:lnTo>
                    <a:pt x="71" y="247"/>
                  </a:lnTo>
                  <a:lnTo>
                    <a:pt x="76" y="231"/>
                  </a:lnTo>
                  <a:lnTo>
                    <a:pt x="76" y="215"/>
                  </a:lnTo>
                  <a:lnTo>
                    <a:pt x="80" y="202"/>
                  </a:lnTo>
                  <a:lnTo>
                    <a:pt x="80" y="188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5" y="159"/>
                  </a:lnTo>
                  <a:lnTo>
                    <a:pt x="56" y="146"/>
                  </a:lnTo>
                  <a:lnTo>
                    <a:pt x="44" y="134"/>
                  </a:lnTo>
                  <a:lnTo>
                    <a:pt x="24" y="110"/>
                  </a:lnTo>
                  <a:lnTo>
                    <a:pt x="12" y="91"/>
                  </a:lnTo>
                  <a:lnTo>
                    <a:pt x="6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6" y="13"/>
                  </a:lnTo>
                  <a:lnTo>
                    <a:pt x="12" y="0"/>
                  </a:lnTo>
                  <a:lnTo>
                    <a:pt x="29" y="20"/>
                  </a:lnTo>
                  <a:lnTo>
                    <a:pt x="27" y="29"/>
                  </a:lnTo>
                  <a:lnTo>
                    <a:pt x="24" y="46"/>
                  </a:lnTo>
                  <a:lnTo>
                    <a:pt x="21" y="59"/>
                  </a:lnTo>
                  <a:lnTo>
                    <a:pt x="21" y="72"/>
                  </a:lnTo>
                  <a:lnTo>
                    <a:pt x="21" y="85"/>
                  </a:lnTo>
                  <a:lnTo>
                    <a:pt x="27" y="97"/>
                  </a:lnTo>
                  <a:lnTo>
                    <a:pt x="29" y="110"/>
                  </a:lnTo>
                  <a:lnTo>
                    <a:pt x="36" y="118"/>
                  </a:lnTo>
                  <a:lnTo>
                    <a:pt x="47" y="127"/>
                  </a:lnTo>
                  <a:lnTo>
                    <a:pt x="61" y="140"/>
                  </a:lnTo>
                  <a:lnTo>
                    <a:pt x="71" y="153"/>
                  </a:lnTo>
                  <a:lnTo>
                    <a:pt x="80" y="166"/>
                  </a:lnTo>
                  <a:lnTo>
                    <a:pt x="88" y="185"/>
                  </a:lnTo>
                  <a:lnTo>
                    <a:pt x="97" y="199"/>
                  </a:lnTo>
                  <a:lnTo>
                    <a:pt x="100" y="208"/>
                  </a:lnTo>
                  <a:lnTo>
                    <a:pt x="100" y="227"/>
                  </a:lnTo>
                  <a:lnTo>
                    <a:pt x="100" y="247"/>
                  </a:lnTo>
                  <a:lnTo>
                    <a:pt x="100" y="259"/>
                  </a:lnTo>
                  <a:lnTo>
                    <a:pt x="97" y="276"/>
                  </a:lnTo>
                  <a:lnTo>
                    <a:pt x="94" y="286"/>
                  </a:lnTo>
                  <a:lnTo>
                    <a:pt x="94" y="299"/>
                  </a:lnTo>
                  <a:lnTo>
                    <a:pt x="88" y="308"/>
                  </a:lnTo>
                  <a:lnTo>
                    <a:pt x="50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ltGray">
            <a:xfrm>
              <a:off x="5204" y="0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ltGray">
            <a:xfrm>
              <a:off x="5358" y="2133"/>
              <a:ext cx="229" cy="114"/>
            </a:xfrm>
            <a:custGeom>
              <a:avLst/>
              <a:gdLst>
                <a:gd name="T0" fmla="*/ 0 w 229"/>
                <a:gd name="T1" fmla="*/ 110 h 114"/>
                <a:gd name="T2" fmla="*/ 6 w 229"/>
                <a:gd name="T3" fmla="*/ 113 h 114"/>
                <a:gd name="T4" fmla="*/ 18 w 229"/>
                <a:gd name="T5" fmla="*/ 113 h 114"/>
                <a:gd name="T6" fmla="*/ 28 w 229"/>
                <a:gd name="T7" fmla="*/ 113 h 114"/>
                <a:gd name="T8" fmla="*/ 36 w 229"/>
                <a:gd name="T9" fmla="*/ 110 h 114"/>
                <a:gd name="T10" fmla="*/ 48 w 229"/>
                <a:gd name="T11" fmla="*/ 107 h 114"/>
                <a:gd name="T12" fmla="*/ 58 w 229"/>
                <a:gd name="T13" fmla="*/ 103 h 114"/>
                <a:gd name="T14" fmla="*/ 64 w 229"/>
                <a:gd name="T15" fmla="*/ 101 h 114"/>
                <a:gd name="T16" fmla="*/ 69 w 229"/>
                <a:gd name="T17" fmla="*/ 92 h 114"/>
                <a:gd name="T18" fmla="*/ 76 w 229"/>
                <a:gd name="T19" fmla="*/ 82 h 114"/>
                <a:gd name="T20" fmla="*/ 79 w 229"/>
                <a:gd name="T21" fmla="*/ 77 h 114"/>
                <a:gd name="T22" fmla="*/ 82 w 229"/>
                <a:gd name="T23" fmla="*/ 70 h 114"/>
                <a:gd name="T24" fmla="*/ 94 w 229"/>
                <a:gd name="T25" fmla="*/ 55 h 114"/>
                <a:gd name="T26" fmla="*/ 106 w 229"/>
                <a:gd name="T27" fmla="*/ 39 h 114"/>
                <a:gd name="T28" fmla="*/ 115 w 229"/>
                <a:gd name="T29" fmla="*/ 36 h 114"/>
                <a:gd name="T30" fmla="*/ 130 w 229"/>
                <a:gd name="T31" fmla="*/ 31 h 114"/>
                <a:gd name="T32" fmla="*/ 143 w 229"/>
                <a:gd name="T33" fmla="*/ 24 h 114"/>
                <a:gd name="T34" fmla="*/ 155 w 229"/>
                <a:gd name="T35" fmla="*/ 21 h 114"/>
                <a:gd name="T36" fmla="*/ 164 w 229"/>
                <a:gd name="T37" fmla="*/ 18 h 114"/>
                <a:gd name="T38" fmla="*/ 176 w 229"/>
                <a:gd name="T39" fmla="*/ 21 h 114"/>
                <a:gd name="T40" fmla="*/ 191 w 229"/>
                <a:gd name="T41" fmla="*/ 24 h 114"/>
                <a:gd name="T42" fmla="*/ 206 w 229"/>
                <a:gd name="T43" fmla="*/ 31 h 114"/>
                <a:gd name="T44" fmla="*/ 213 w 229"/>
                <a:gd name="T45" fmla="*/ 36 h 114"/>
                <a:gd name="T46" fmla="*/ 219 w 229"/>
                <a:gd name="T47" fmla="*/ 42 h 114"/>
                <a:gd name="T48" fmla="*/ 228 w 229"/>
                <a:gd name="T49" fmla="*/ 11 h 114"/>
                <a:gd name="T50" fmla="*/ 221 w 229"/>
                <a:gd name="T51" fmla="*/ 9 h 114"/>
                <a:gd name="T52" fmla="*/ 206 w 229"/>
                <a:gd name="T53" fmla="*/ 3 h 114"/>
                <a:gd name="T54" fmla="*/ 195 w 229"/>
                <a:gd name="T55" fmla="*/ 0 h 114"/>
                <a:gd name="T56" fmla="*/ 180 w 229"/>
                <a:gd name="T57" fmla="*/ 0 h 114"/>
                <a:gd name="T58" fmla="*/ 167 w 229"/>
                <a:gd name="T59" fmla="*/ 0 h 114"/>
                <a:gd name="T60" fmla="*/ 155 w 229"/>
                <a:gd name="T61" fmla="*/ 3 h 114"/>
                <a:gd name="T62" fmla="*/ 140 w 229"/>
                <a:gd name="T63" fmla="*/ 9 h 114"/>
                <a:gd name="T64" fmla="*/ 127 w 229"/>
                <a:gd name="T65" fmla="*/ 15 h 114"/>
                <a:gd name="T66" fmla="*/ 124 w 229"/>
                <a:gd name="T67" fmla="*/ 18 h 114"/>
                <a:gd name="T68" fmla="*/ 109 w 229"/>
                <a:gd name="T69" fmla="*/ 31 h 114"/>
                <a:gd name="T70" fmla="*/ 97 w 229"/>
                <a:gd name="T71" fmla="*/ 42 h 114"/>
                <a:gd name="T72" fmla="*/ 88 w 229"/>
                <a:gd name="T73" fmla="*/ 55 h 114"/>
                <a:gd name="T74" fmla="*/ 76 w 229"/>
                <a:gd name="T75" fmla="*/ 67 h 114"/>
                <a:gd name="T76" fmla="*/ 69 w 229"/>
                <a:gd name="T77" fmla="*/ 73 h 114"/>
                <a:gd name="T78" fmla="*/ 61 w 229"/>
                <a:gd name="T79" fmla="*/ 82 h 114"/>
                <a:gd name="T80" fmla="*/ 51 w 229"/>
                <a:gd name="T81" fmla="*/ 85 h 114"/>
                <a:gd name="T82" fmla="*/ 43 w 229"/>
                <a:gd name="T83" fmla="*/ 88 h 114"/>
                <a:gd name="T84" fmla="*/ 30 w 229"/>
                <a:gd name="T85" fmla="*/ 88 h 114"/>
                <a:gd name="T86" fmla="*/ 24 w 229"/>
                <a:gd name="T87" fmla="*/ 88 h 114"/>
                <a:gd name="T88" fmla="*/ 18 w 229"/>
                <a:gd name="T89" fmla="*/ 85 h 114"/>
                <a:gd name="T90" fmla="*/ 6 w 229"/>
                <a:gd name="T91" fmla="*/ 79 h 114"/>
                <a:gd name="T92" fmla="*/ 0 w 229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4">
                  <a:moveTo>
                    <a:pt x="0" y="110"/>
                  </a:moveTo>
                  <a:lnTo>
                    <a:pt x="6" y="113"/>
                  </a:lnTo>
                  <a:lnTo>
                    <a:pt x="18" y="113"/>
                  </a:lnTo>
                  <a:lnTo>
                    <a:pt x="28" y="113"/>
                  </a:lnTo>
                  <a:lnTo>
                    <a:pt x="36" y="110"/>
                  </a:lnTo>
                  <a:lnTo>
                    <a:pt x="48" y="107"/>
                  </a:lnTo>
                  <a:lnTo>
                    <a:pt x="58" y="103"/>
                  </a:lnTo>
                  <a:lnTo>
                    <a:pt x="64" y="101"/>
                  </a:lnTo>
                  <a:lnTo>
                    <a:pt x="69" y="92"/>
                  </a:lnTo>
                  <a:lnTo>
                    <a:pt x="76" y="82"/>
                  </a:lnTo>
                  <a:lnTo>
                    <a:pt x="79" y="77"/>
                  </a:lnTo>
                  <a:lnTo>
                    <a:pt x="82" y="70"/>
                  </a:lnTo>
                  <a:lnTo>
                    <a:pt x="94" y="55"/>
                  </a:lnTo>
                  <a:lnTo>
                    <a:pt x="106" y="39"/>
                  </a:lnTo>
                  <a:lnTo>
                    <a:pt x="115" y="36"/>
                  </a:lnTo>
                  <a:lnTo>
                    <a:pt x="130" y="31"/>
                  </a:lnTo>
                  <a:lnTo>
                    <a:pt x="143" y="24"/>
                  </a:lnTo>
                  <a:lnTo>
                    <a:pt x="155" y="21"/>
                  </a:lnTo>
                  <a:lnTo>
                    <a:pt x="164" y="18"/>
                  </a:lnTo>
                  <a:lnTo>
                    <a:pt x="176" y="21"/>
                  </a:lnTo>
                  <a:lnTo>
                    <a:pt x="191" y="24"/>
                  </a:lnTo>
                  <a:lnTo>
                    <a:pt x="206" y="31"/>
                  </a:lnTo>
                  <a:lnTo>
                    <a:pt x="213" y="36"/>
                  </a:lnTo>
                  <a:lnTo>
                    <a:pt x="219" y="42"/>
                  </a:lnTo>
                  <a:lnTo>
                    <a:pt x="228" y="11"/>
                  </a:lnTo>
                  <a:lnTo>
                    <a:pt x="221" y="9"/>
                  </a:lnTo>
                  <a:lnTo>
                    <a:pt x="206" y="3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0" y="9"/>
                  </a:lnTo>
                  <a:lnTo>
                    <a:pt x="127" y="15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2"/>
                  </a:lnTo>
                  <a:lnTo>
                    <a:pt x="88" y="55"/>
                  </a:lnTo>
                  <a:lnTo>
                    <a:pt x="76" y="67"/>
                  </a:lnTo>
                  <a:lnTo>
                    <a:pt x="69" y="73"/>
                  </a:lnTo>
                  <a:lnTo>
                    <a:pt x="61" y="82"/>
                  </a:lnTo>
                  <a:lnTo>
                    <a:pt x="51" y="85"/>
                  </a:lnTo>
                  <a:lnTo>
                    <a:pt x="43" y="88"/>
                  </a:lnTo>
                  <a:lnTo>
                    <a:pt x="30" y="88"/>
                  </a:lnTo>
                  <a:lnTo>
                    <a:pt x="24" y="88"/>
                  </a:lnTo>
                  <a:lnTo>
                    <a:pt x="18" y="85"/>
                  </a:lnTo>
                  <a:lnTo>
                    <a:pt x="6" y="79"/>
                  </a:lnTo>
                  <a:lnTo>
                    <a:pt x="0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ltGray">
            <a:xfrm>
              <a:off x="43" y="1862"/>
              <a:ext cx="233" cy="119"/>
            </a:xfrm>
            <a:custGeom>
              <a:avLst/>
              <a:gdLst>
                <a:gd name="T0" fmla="*/ 0 w 233"/>
                <a:gd name="T1" fmla="*/ 115 h 119"/>
                <a:gd name="T2" fmla="*/ 7 w 233"/>
                <a:gd name="T3" fmla="*/ 118 h 119"/>
                <a:gd name="T4" fmla="*/ 19 w 233"/>
                <a:gd name="T5" fmla="*/ 118 h 119"/>
                <a:gd name="T6" fmla="*/ 28 w 233"/>
                <a:gd name="T7" fmla="*/ 118 h 119"/>
                <a:gd name="T8" fmla="*/ 40 w 233"/>
                <a:gd name="T9" fmla="*/ 118 h 119"/>
                <a:gd name="T10" fmla="*/ 49 w 233"/>
                <a:gd name="T11" fmla="*/ 111 h 119"/>
                <a:gd name="T12" fmla="*/ 58 w 233"/>
                <a:gd name="T13" fmla="*/ 108 h 119"/>
                <a:gd name="T14" fmla="*/ 65 w 233"/>
                <a:gd name="T15" fmla="*/ 105 h 119"/>
                <a:gd name="T16" fmla="*/ 73 w 233"/>
                <a:gd name="T17" fmla="*/ 95 h 119"/>
                <a:gd name="T18" fmla="*/ 76 w 233"/>
                <a:gd name="T19" fmla="*/ 86 h 119"/>
                <a:gd name="T20" fmla="*/ 83 w 233"/>
                <a:gd name="T21" fmla="*/ 79 h 119"/>
                <a:gd name="T22" fmla="*/ 86 w 233"/>
                <a:gd name="T23" fmla="*/ 73 h 119"/>
                <a:gd name="T24" fmla="*/ 95 w 233"/>
                <a:gd name="T25" fmla="*/ 58 h 119"/>
                <a:gd name="T26" fmla="*/ 110 w 233"/>
                <a:gd name="T27" fmla="*/ 45 h 119"/>
                <a:gd name="T28" fmla="*/ 116 w 233"/>
                <a:gd name="T29" fmla="*/ 39 h 119"/>
                <a:gd name="T30" fmla="*/ 131 w 233"/>
                <a:gd name="T31" fmla="*/ 32 h 119"/>
                <a:gd name="T32" fmla="*/ 146 w 233"/>
                <a:gd name="T33" fmla="*/ 26 h 119"/>
                <a:gd name="T34" fmla="*/ 156 w 233"/>
                <a:gd name="T35" fmla="*/ 23 h 119"/>
                <a:gd name="T36" fmla="*/ 164 w 233"/>
                <a:gd name="T37" fmla="*/ 23 h 119"/>
                <a:gd name="T38" fmla="*/ 177 w 233"/>
                <a:gd name="T39" fmla="*/ 23 h 119"/>
                <a:gd name="T40" fmla="*/ 192 w 233"/>
                <a:gd name="T41" fmla="*/ 26 h 119"/>
                <a:gd name="T42" fmla="*/ 207 w 233"/>
                <a:gd name="T43" fmla="*/ 32 h 119"/>
                <a:gd name="T44" fmla="*/ 217 w 233"/>
                <a:gd name="T45" fmla="*/ 42 h 119"/>
                <a:gd name="T46" fmla="*/ 220 w 233"/>
                <a:gd name="T47" fmla="*/ 48 h 119"/>
                <a:gd name="T48" fmla="*/ 232 w 233"/>
                <a:gd name="T49" fmla="*/ 16 h 119"/>
                <a:gd name="T50" fmla="*/ 222 w 233"/>
                <a:gd name="T51" fmla="*/ 10 h 119"/>
                <a:gd name="T52" fmla="*/ 210 w 233"/>
                <a:gd name="T53" fmla="*/ 4 h 119"/>
                <a:gd name="T54" fmla="*/ 195 w 233"/>
                <a:gd name="T55" fmla="*/ 4 h 119"/>
                <a:gd name="T56" fmla="*/ 183 w 233"/>
                <a:gd name="T57" fmla="*/ 0 h 119"/>
                <a:gd name="T58" fmla="*/ 167 w 233"/>
                <a:gd name="T59" fmla="*/ 0 h 119"/>
                <a:gd name="T60" fmla="*/ 156 w 233"/>
                <a:gd name="T61" fmla="*/ 4 h 119"/>
                <a:gd name="T62" fmla="*/ 141 w 233"/>
                <a:gd name="T63" fmla="*/ 10 h 119"/>
                <a:gd name="T64" fmla="*/ 131 w 233"/>
                <a:gd name="T65" fmla="*/ 16 h 119"/>
                <a:gd name="T66" fmla="*/ 126 w 233"/>
                <a:gd name="T67" fmla="*/ 20 h 119"/>
                <a:gd name="T68" fmla="*/ 110 w 233"/>
                <a:gd name="T69" fmla="*/ 32 h 119"/>
                <a:gd name="T70" fmla="*/ 101 w 233"/>
                <a:gd name="T71" fmla="*/ 45 h 119"/>
                <a:gd name="T72" fmla="*/ 88 w 233"/>
                <a:gd name="T73" fmla="*/ 58 h 119"/>
                <a:gd name="T74" fmla="*/ 80 w 233"/>
                <a:gd name="T75" fmla="*/ 70 h 119"/>
                <a:gd name="T76" fmla="*/ 73 w 233"/>
                <a:gd name="T77" fmla="*/ 79 h 119"/>
                <a:gd name="T78" fmla="*/ 61 w 233"/>
                <a:gd name="T79" fmla="*/ 86 h 119"/>
                <a:gd name="T80" fmla="*/ 52 w 233"/>
                <a:gd name="T81" fmla="*/ 89 h 119"/>
                <a:gd name="T82" fmla="*/ 43 w 233"/>
                <a:gd name="T83" fmla="*/ 92 h 119"/>
                <a:gd name="T84" fmla="*/ 34 w 233"/>
                <a:gd name="T85" fmla="*/ 92 h 119"/>
                <a:gd name="T86" fmla="*/ 25 w 233"/>
                <a:gd name="T87" fmla="*/ 92 h 119"/>
                <a:gd name="T88" fmla="*/ 19 w 233"/>
                <a:gd name="T89" fmla="*/ 89 h 119"/>
                <a:gd name="T90" fmla="*/ 7 w 233"/>
                <a:gd name="T91" fmla="*/ 83 h 119"/>
                <a:gd name="T92" fmla="*/ 0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0" y="115"/>
                  </a:moveTo>
                  <a:lnTo>
                    <a:pt x="7" y="118"/>
                  </a:lnTo>
                  <a:lnTo>
                    <a:pt x="19" y="118"/>
                  </a:lnTo>
                  <a:lnTo>
                    <a:pt x="28" y="118"/>
                  </a:lnTo>
                  <a:lnTo>
                    <a:pt x="40" y="118"/>
                  </a:lnTo>
                  <a:lnTo>
                    <a:pt x="49" y="111"/>
                  </a:lnTo>
                  <a:lnTo>
                    <a:pt x="58" y="108"/>
                  </a:lnTo>
                  <a:lnTo>
                    <a:pt x="65" y="105"/>
                  </a:lnTo>
                  <a:lnTo>
                    <a:pt x="73" y="95"/>
                  </a:lnTo>
                  <a:lnTo>
                    <a:pt x="76" y="86"/>
                  </a:lnTo>
                  <a:lnTo>
                    <a:pt x="83" y="79"/>
                  </a:lnTo>
                  <a:lnTo>
                    <a:pt x="86" y="73"/>
                  </a:lnTo>
                  <a:lnTo>
                    <a:pt x="95" y="58"/>
                  </a:lnTo>
                  <a:lnTo>
                    <a:pt x="110" y="45"/>
                  </a:lnTo>
                  <a:lnTo>
                    <a:pt x="116" y="39"/>
                  </a:lnTo>
                  <a:lnTo>
                    <a:pt x="131" y="32"/>
                  </a:lnTo>
                  <a:lnTo>
                    <a:pt x="146" y="26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77" y="23"/>
                  </a:lnTo>
                  <a:lnTo>
                    <a:pt x="192" y="26"/>
                  </a:lnTo>
                  <a:lnTo>
                    <a:pt x="207" y="32"/>
                  </a:lnTo>
                  <a:lnTo>
                    <a:pt x="217" y="42"/>
                  </a:lnTo>
                  <a:lnTo>
                    <a:pt x="220" y="48"/>
                  </a:lnTo>
                  <a:lnTo>
                    <a:pt x="232" y="16"/>
                  </a:lnTo>
                  <a:lnTo>
                    <a:pt x="222" y="10"/>
                  </a:lnTo>
                  <a:lnTo>
                    <a:pt x="210" y="4"/>
                  </a:lnTo>
                  <a:lnTo>
                    <a:pt x="195" y="4"/>
                  </a:lnTo>
                  <a:lnTo>
                    <a:pt x="183" y="0"/>
                  </a:lnTo>
                  <a:lnTo>
                    <a:pt x="167" y="0"/>
                  </a:lnTo>
                  <a:lnTo>
                    <a:pt x="156" y="4"/>
                  </a:lnTo>
                  <a:lnTo>
                    <a:pt x="141" y="10"/>
                  </a:lnTo>
                  <a:lnTo>
                    <a:pt x="131" y="16"/>
                  </a:lnTo>
                  <a:lnTo>
                    <a:pt x="126" y="20"/>
                  </a:lnTo>
                  <a:lnTo>
                    <a:pt x="110" y="32"/>
                  </a:lnTo>
                  <a:lnTo>
                    <a:pt x="101" y="45"/>
                  </a:lnTo>
                  <a:lnTo>
                    <a:pt x="88" y="58"/>
                  </a:lnTo>
                  <a:lnTo>
                    <a:pt x="80" y="70"/>
                  </a:lnTo>
                  <a:lnTo>
                    <a:pt x="73" y="79"/>
                  </a:lnTo>
                  <a:lnTo>
                    <a:pt x="61" y="86"/>
                  </a:lnTo>
                  <a:lnTo>
                    <a:pt x="52" y="89"/>
                  </a:lnTo>
                  <a:lnTo>
                    <a:pt x="43" y="92"/>
                  </a:lnTo>
                  <a:lnTo>
                    <a:pt x="34" y="92"/>
                  </a:lnTo>
                  <a:lnTo>
                    <a:pt x="25" y="92"/>
                  </a:lnTo>
                  <a:lnTo>
                    <a:pt x="19" y="89"/>
                  </a:lnTo>
                  <a:lnTo>
                    <a:pt x="7" y="83"/>
                  </a:lnTo>
                  <a:lnTo>
                    <a:pt x="0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ltGray">
            <a:xfrm>
              <a:off x="454" y="3914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ltGray">
            <a:xfrm>
              <a:off x="5314" y="1011"/>
              <a:ext cx="233" cy="119"/>
            </a:xfrm>
            <a:custGeom>
              <a:avLst/>
              <a:gdLst>
                <a:gd name="T0" fmla="*/ 232 w 233"/>
                <a:gd name="T1" fmla="*/ 115 h 119"/>
                <a:gd name="T2" fmla="*/ 222 w 233"/>
                <a:gd name="T3" fmla="*/ 115 h 119"/>
                <a:gd name="T4" fmla="*/ 214 w 233"/>
                <a:gd name="T5" fmla="*/ 118 h 119"/>
                <a:gd name="T6" fmla="*/ 201 w 233"/>
                <a:gd name="T7" fmla="*/ 118 h 119"/>
                <a:gd name="T8" fmla="*/ 192 w 233"/>
                <a:gd name="T9" fmla="*/ 115 h 119"/>
                <a:gd name="T10" fmla="*/ 183 w 233"/>
                <a:gd name="T11" fmla="*/ 112 h 119"/>
                <a:gd name="T12" fmla="*/ 171 w 233"/>
                <a:gd name="T13" fmla="*/ 106 h 119"/>
                <a:gd name="T14" fmla="*/ 164 w 233"/>
                <a:gd name="T15" fmla="*/ 102 h 119"/>
                <a:gd name="T16" fmla="*/ 158 w 233"/>
                <a:gd name="T17" fmla="*/ 94 h 119"/>
                <a:gd name="T18" fmla="*/ 153 w 233"/>
                <a:gd name="T19" fmla="*/ 84 h 119"/>
                <a:gd name="T20" fmla="*/ 149 w 233"/>
                <a:gd name="T21" fmla="*/ 78 h 119"/>
                <a:gd name="T22" fmla="*/ 146 w 233"/>
                <a:gd name="T23" fmla="*/ 71 h 119"/>
                <a:gd name="T24" fmla="*/ 134 w 233"/>
                <a:gd name="T25" fmla="*/ 59 h 119"/>
                <a:gd name="T26" fmla="*/ 122 w 233"/>
                <a:gd name="T27" fmla="*/ 44 h 119"/>
                <a:gd name="T28" fmla="*/ 113 w 233"/>
                <a:gd name="T29" fmla="*/ 37 h 119"/>
                <a:gd name="T30" fmla="*/ 97 w 233"/>
                <a:gd name="T31" fmla="*/ 31 h 119"/>
                <a:gd name="T32" fmla="*/ 85 w 233"/>
                <a:gd name="T33" fmla="*/ 28 h 119"/>
                <a:gd name="T34" fmla="*/ 73 w 233"/>
                <a:gd name="T35" fmla="*/ 24 h 119"/>
                <a:gd name="T36" fmla="*/ 64 w 233"/>
                <a:gd name="T37" fmla="*/ 21 h 119"/>
                <a:gd name="T38" fmla="*/ 52 w 233"/>
                <a:gd name="T39" fmla="*/ 24 h 119"/>
                <a:gd name="T40" fmla="*/ 39 w 233"/>
                <a:gd name="T41" fmla="*/ 28 h 119"/>
                <a:gd name="T42" fmla="*/ 24 w 233"/>
                <a:gd name="T43" fmla="*/ 31 h 119"/>
                <a:gd name="T44" fmla="*/ 15 w 233"/>
                <a:gd name="T45" fmla="*/ 40 h 119"/>
                <a:gd name="T46" fmla="*/ 9 w 233"/>
                <a:gd name="T47" fmla="*/ 47 h 119"/>
                <a:gd name="T48" fmla="*/ 0 w 233"/>
                <a:gd name="T49" fmla="*/ 16 h 119"/>
                <a:gd name="T50" fmla="*/ 6 w 233"/>
                <a:gd name="T51" fmla="*/ 9 h 119"/>
                <a:gd name="T52" fmla="*/ 21 w 233"/>
                <a:gd name="T53" fmla="*/ 6 h 119"/>
                <a:gd name="T54" fmla="*/ 33 w 233"/>
                <a:gd name="T55" fmla="*/ 3 h 119"/>
                <a:gd name="T56" fmla="*/ 49 w 233"/>
                <a:gd name="T57" fmla="*/ 0 h 119"/>
                <a:gd name="T58" fmla="*/ 61 w 233"/>
                <a:gd name="T59" fmla="*/ 3 h 119"/>
                <a:gd name="T60" fmla="*/ 73 w 233"/>
                <a:gd name="T61" fmla="*/ 6 h 119"/>
                <a:gd name="T62" fmla="*/ 88 w 233"/>
                <a:gd name="T63" fmla="*/ 13 h 119"/>
                <a:gd name="T64" fmla="*/ 100 w 233"/>
                <a:gd name="T65" fmla="*/ 16 h 119"/>
                <a:gd name="T66" fmla="*/ 107 w 233"/>
                <a:gd name="T67" fmla="*/ 21 h 119"/>
                <a:gd name="T68" fmla="*/ 118 w 233"/>
                <a:gd name="T69" fmla="*/ 31 h 119"/>
                <a:gd name="T70" fmla="*/ 131 w 233"/>
                <a:gd name="T71" fmla="*/ 47 h 119"/>
                <a:gd name="T72" fmla="*/ 143 w 233"/>
                <a:gd name="T73" fmla="*/ 59 h 119"/>
                <a:gd name="T74" fmla="*/ 153 w 233"/>
                <a:gd name="T75" fmla="*/ 71 h 119"/>
                <a:gd name="T76" fmla="*/ 158 w 233"/>
                <a:gd name="T77" fmla="*/ 78 h 119"/>
                <a:gd name="T78" fmla="*/ 168 w 233"/>
                <a:gd name="T79" fmla="*/ 84 h 119"/>
                <a:gd name="T80" fmla="*/ 177 w 233"/>
                <a:gd name="T81" fmla="*/ 91 h 119"/>
                <a:gd name="T82" fmla="*/ 186 w 233"/>
                <a:gd name="T83" fmla="*/ 94 h 119"/>
                <a:gd name="T84" fmla="*/ 199 w 233"/>
                <a:gd name="T85" fmla="*/ 94 h 119"/>
                <a:gd name="T86" fmla="*/ 204 w 233"/>
                <a:gd name="T87" fmla="*/ 91 h 119"/>
                <a:gd name="T88" fmla="*/ 214 w 233"/>
                <a:gd name="T89" fmla="*/ 91 h 119"/>
                <a:gd name="T90" fmla="*/ 225 w 233"/>
                <a:gd name="T91" fmla="*/ 84 h 119"/>
                <a:gd name="T92" fmla="*/ 232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232" y="115"/>
                  </a:moveTo>
                  <a:lnTo>
                    <a:pt x="222" y="115"/>
                  </a:lnTo>
                  <a:lnTo>
                    <a:pt x="214" y="118"/>
                  </a:lnTo>
                  <a:lnTo>
                    <a:pt x="201" y="118"/>
                  </a:lnTo>
                  <a:lnTo>
                    <a:pt x="192" y="115"/>
                  </a:lnTo>
                  <a:lnTo>
                    <a:pt x="183" y="112"/>
                  </a:lnTo>
                  <a:lnTo>
                    <a:pt x="171" y="106"/>
                  </a:lnTo>
                  <a:lnTo>
                    <a:pt x="164" y="102"/>
                  </a:lnTo>
                  <a:lnTo>
                    <a:pt x="158" y="94"/>
                  </a:lnTo>
                  <a:lnTo>
                    <a:pt x="153" y="84"/>
                  </a:lnTo>
                  <a:lnTo>
                    <a:pt x="149" y="78"/>
                  </a:lnTo>
                  <a:lnTo>
                    <a:pt x="146" y="71"/>
                  </a:lnTo>
                  <a:lnTo>
                    <a:pt x="134" y="59"/>
                  </a:lnTo>
                  <a:lnTo>
                    <a:pt x="122" y="44"/>
                  </a:lnTo>
                  <a:lnTo>
                    <a:pt x="113" y="37"/>
                  </a:lnTo>
                  <a:lnTo>
                    <a:pt x="97" y="31"/>
                  </a:lnTo>
                  <a:lnTo>
                    <a:pt x="85" y="28"/>
                  </a:lnTo>
                  <a:lnTo>
                    <a:pt x="73" y="24"/>
                  </a:lnTo>
                  <a:lnTo>
                    <a:pt x="64" y="21"/>
                  </a:lnTo>
                  <a:lnTo>
                    <a:pt x="52" y="24"/>
                  </a:lnTo>
                  <a:lnTo>
                    <a:pt x="39" y="28"/>
                  </a:lnTo>
                  <a:lnTo>
                    <a:pt x="24" y="31"/>
                  </a:lnTo>
                  <a:lnTo>
                    <a:pt x="15" y="40"/>
                  </a:lnTo>
                  <a:lnTo>
                    <a:pt x="9" y="47"/>
                  </a:lnTo>
                  <a:lnTo>
                    <a:pt x="0" y="16"/>
                  </a:lnTo>
                  <a:lnTo>
                    <a:pt x="6" y="9"/>
                  </a:lnTo>
                  <a:lnTo>
                    <a:pt x="21" y="6"/>
                  </a:lnTo>
                  <a:lnTo>
                    <a:pt x="33" y="3"/>
                  </a:lnTo>
                  <a:lnTo>
                    <a:pt x="49" y="0"/>
                  </a:lnTo>
                  <a:lnTo>
                    <a:pt x="61" y="3"/>
                  </a:lnTo>
                  <a:lnTo>
                    <a:pt x="73" y="6"/>
                  </a:lnTo>
                  <a:lnTo>
                    <a:pt x="88" y="13"/>
                  </a:lnTo>
                  <a:lnTo>
                    <a:pt x="100" y="16"/>
                  </a:lnTo>
                  <a:lnTo>
                    <a:pt x="107" y="21"/>
                  </a:lnTo>
                  <a:lnTo>
                    <a:pt x="118" y="31"/>
                  </a:lnTo>
                  <a:lnTo>
                    <a:pt x="131" y="47"/>
                  </a:lnTo>
                  <a:lnTo>
                    <a:pt x="143" y="59"/>
                  </a:lnTo>
                  <a:lnTo>
                    <a:pt x="153" y="71"/>
                  </a:lnTo>
                  <a:lnTo>
                    <a:pt x="158" y="78"/>
                  </a:lnTo>
                  <a:lnTo>
                    <a:pt x="168" y="84"/>
                  </a:lnTo>
                  <a:lnTo>
                    <a:pt x="177" y="91"/>
                  </a:lnTo>
                  <a:lnTo>
                    <a:pt x="186" y="94"/>
                  </a:lnTo>
                  <a:lnTo>
                    <a:pt x="199" y="94"/>
                  </a:lnTo>
                  <a:lnTo>
                    <a:pt x="204" y="91"/>
                  </a:lnTo>
                  <a:lnTo>
                    <a:pt x="214" y="91"/>
                  </a:lnTo>
                  <a:lnTo>
                    <a:pt x="225" y="84"/>
                  </a:lnTo>
                  <a:lnTo>
                    <a:pt x="232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ltGray">
            <a:xfrm>
              <a:off x="1852" y="147"/>
              <a:ext cx="232" cy="114"/>
            </a:xfrm>
            <a:custGeom>
              <a:avLst/>
              <a:gdLst>
                <a:gd name="T0" fmla="*/ 231 w 232"/>
                <a:gd name="T1" fmla="*/ 110 h 114"/>
                <a:gd name="T2" fmla="*/ 221 w 232"/>
                <a:gd name="T3" fmla="*/ 113 h 114"/>
                <a:gd name="T4" fmla="*/ 213 w 232"/>
                <a:gd name="T5" fmla="*/ 113 h 114"/>
                <a:gd name="T6" fmla="*/ 201 w 232"/>
                <a:gd name="T7" fmla="*/ 113 h 114"/>
                <a:gd name="T8" fmla="*/ 191 w 232"/>
                <a:gd name="T9" fmla="*/ 113 h 114"/>
                <a:gd name="T10" fmla="*/ 183 w 232"/>
                <a:gd name="T11" fmla="*/ 110 h 114"/>
                <a:gd name="T12" fmla="*/ 170 w 232"/>
                <a:gd name="T13" fmla="*/ 104 h 114"/>
                <a:gd name="T14" fmla="*/ 167 w 232"/>
                <a:gd name="T15" fmla="*/ 102 h 114"/>
                <a:gd name="T16" fmla="*/ 158 w 232"/>
                <a:gd name="T17" fmla="*/ 92 h 114"/>
                <a:gd name="T18" fmla="*/ 155 w 232"/>
                <a:gd name="T19" fmla="*/ 82 h 114"/>
                <a:gd name="T20" fmla="*/ 148 w 232"/>
                <a:gd name="T21" fmla="*/ 77 h 114"/>
                <a:gd name="T22" fmla="*/ 145 w 232"/>
                <a:gd name="T23" fmla="*/ 71 h 114"/>
                <a:gd name="T24" fmla="*/ 133 w 232"/>
                <a:gd name="T25" fmla="*/ 56 h 114"/>
                <a:gd name="T26" fmla="*/ 122 w 232"/>
                <a:gd name="T27" fmla="*/ 43 h 114"/>
                <a:gd name="T28" fmla="*/ 112 w 232"/>
                <a:gd name="T29" fmla="*/ 36 h 114"/>
                <a:gd name="T30" fmla="*/ 100 w 232"/>
                <a:gd name="T31" fmla="*/ 31 h 114"/>
                <a:gd name="T32" fmla="*/ 85 w 232"/>
                <a:gd name="T33" fmla="*/ 25 h 114"/>
                <a:gd name="T34" fmla="*/ 76 w 232"/>
                <a:gd name="T35" fmla="*/ 21 h 114"/>
                <a:gd name="T36" fmla="*/ 64 w 232"/>
                <a:gd name="T37" fmla="*/ 21 h 114"/>
                <a:gd name="T38" fmla="*/ 54 w 232"/>
                <a:gd name="T39" fmla="*/ 21 h 114"/>
                <a:gd name="T40" fmla="*/ 39 w 232"/>
                <a:gd name="T41" fmla="*/ 25 h 114"/>
                <a:gd name="T42" fmla="*/ 24 w 232"/>
                <a:gd name="T43" fmla="*/ 31 h 114"/>
                <a:gd name="T44" fmla="*/ 15 w 232"/>
                <a:gd name="T45" fmla="*/ 36 h 114"/>
                <a:gd name="T46" fmla="*/ 9 w 232"/>
                <a:gd name="T47" fmla="*/ 46 h 114"/>
                <a:gd name="T48" fmla="*/ 0 w 232"/>
                <a:gd name="T49" fmla="*/ 15 h 114"/>
                <a:gd name="T50" fmla="*/ 9 w 232"/>
                <a:gd name="T51" fmla="*/ 10 h 114"/>
                <a:gd name="T52" fmla="*/ 21 w 232"/>
                <a:gd name="T53" fmla="*/ 3 h 114"/>
                <a:gd name="T54" fmla="*/ 33 w 232"/>
                <a:gd name="T55" fmla="*/ 0 h 114"/>
                <a:gd name="T56" fmla="*/ 48 w 232"/>
                <a:gd name="T57" fmla="*/ 0 h 114"/>
                <a:gd name="T58" fmla="*/ 64 w 232"/>
                <a:gd name="T59" fmla="*/ 0 h 114"/>
                <a:gd name="T60" fmla="*/ 72 w 232"/>
                <a:gd name="T61" fmla="*/ 3 h 114"/>
                <a:gd name="T62" fmla="*/ 87 w 232"/>
                <a:gd name="T63" fmla="*/ 10 h 114"/>
                <a:gd name="T64" fmla="*/ 100 w 232"/>
                <a:gd name="T65" fmla="*/ 15 h 114"/>
                <a:gd name="T66" fmla="*/ 106 w 232"/>
                <a:gd name="T67" fmla="*/ 18 h 114"/>
                <a:gd name="T68" fmla="*/ 118 w 232"/>
                <a:gd name="T69" fmla="*/ 31 h 114"/>
                <a:gd name="T70" fmla="*/ 130 w 232"/>
                <a:gd name="T71" fmla="*/ 43 h 114"/>
                <a:gd name="T72" fmla="*/ 143 w 232"/>
                <a:gd name="T73" fmla="*/ 58 h 114"/>
                <a:gd name="T74" fmla="*/ 152 w 232"/>
                <a:gd name="T75" fmla="*/ 67 h 114"/>
                <a:gd name="T76" fmla="*/ 158 w 232"/>
                <a:gd name="T77" fmla="*/ 77 h 114"/>
                <a:gd name="T78" fmla="*/ 167 w 232"/>
                <a:gd name="T79" fmla="*/ 82 h 114"/>
                <a:gd name="T80" fmla="*/ 179 w 232"/>
                <a:gd name="T81" fmla="*/ 86 h 114"/>
                <a:gd name="T82" fmla="*/ 185 w 232"/>
                <a:gd name="T83" fmla="*/ 89 h 114"/>
                <a:gd name="T84" fmla="*/ 198 w 232"/>
                <a:gd name="T85" fmla="*/ 89 h 114"/>
                <a:gd name="T86" fmla="*/ 206 w 232"/>
                <a:gd name="T87" fmla="*/ 89 h 114"/>
                <a:gd name="T88" fmla="*/ 213 w 232"/>
                <a:gd name="T89" fmla="*/ 86 h 114"/>
                <a:gd name="T90" fmla="*/ 224 w 232"/>
                <a:gd name="T91" fmla="*/ 79 h 114"/>
                <a:gd name="T92" fmla="*/ 231 w 232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4">
                  <a:moveTo>
                    <a:pt x="231" y="110"/>
                  </a:moveTo>
                  <a:lnTo>
                    <a:pt x="221" y="113"/>
                  </a:lnTo>
                  <a:lnTo>
                    <a:pt x="213" y="113"/>
                  </a:lnTo>
                  <a:lnTo>
                    <a:pt x="201" y="113"/>
                  </a:lnTo>
                  <a:lnTo>
                    <a:pt x="191" y="113"/>
                  </a:lnTo>
                  <a:lnTo>
                    <a:pt x="183" y="110"/>
                  </a:lnTo>
                  <a:lnTo>
                    <a:pt x="170" y="104"/>
                  </a:lnTo>
                  <a:lnTo>
                    <a:pt x="167" y="102"/>
                  </a:lnTo>
                  <a:lnTo>
                    <a:pt x="158" y="92"/>
                  </a:lnTo>
                  <a:lnTo>
                    <a:pt x="155" y="82"/>
                  </a:lnTo>
                  <a:lnTo>
                    <a:pt x="148" y="77"/>
                  </a:lnTo>
                  <a:lnTo>
                    <a:pt x="145" y="71"/>
                  </a:lnTo>
                  <a:lnTo>
                    <a:pt x="133" y="56"/>
                  </a:lnTo>
                  <a:lnTo>
                    <a:pt x="122" y="43"/>
                  </a:lnTo>
                  <a:lnTo>
                    <a:pt x="112" y="36"/>
                  </a:lnTo>
                  <a:lnTo>
                    <a:pt x="100" y="31"/>
                  </a:lnTo>
                  <a:lnTo>
                    <a:pt x="85" y="25"/>
                  </a:lnTo>
                  <a:lnTo>
                    <a:pt x="76" y="21"/>
                  </a:lnTo>
                  <a:lnTo>
                    <a:pt x="64" y="21"/>
                  </a:lnTo>
                  <a:lnTo>
                    <a:pt x="54" y="21"/>
                  </a:lnTo>
                  <a:lnTo>
                    <a:pt x="39" y="25"/>
                  </a:lnTo>
                  <a:lnTo>
                    <a:pt x="24" y="31"/>
                  </a:lnTo>
                  <a:lnTo>
                    <a:pt x="15" y="36"/>
                  </a:lnTo>
                  <a:lnTo>
                    <a:pt x="9" y="46"/>
                  </a:lnTo>
                  <a:lnTo>
                    <a:pt x="0" y="15"/>
                  </a:lnTo>
                  <a:lnTo>
                    <a:pt x="9" y="10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72" y="3"/>
                  </a:lnTo>
                  <a:lnTo>
                    <a:pt x="87" y="10"/>
                  </a:lnTo>
                  <a:lnTo>
                    <a:pt x="100" y="15"/>
                  </a:lnTo>
                  <a:lnTo>
                    <a:pt x="106" y="18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43" y="58"/>
                  </a:lnTo>
                  <a:lnTo>
                    <a:pt x="152" y="67"/>
                  </a:lnTo>
                  <a:lnTo>
                    <a:pt x="158" y="77"/>
                  </a:lnTo>
                  <a:lnTo>
                    <a:pt x="167" y="82"/>
                  </a:lnTo>
                  <a:lnTo>
                    <a:pt x="179" y="86"/>
                  </a:lnTo>
                  <a:lnTo>
                    <a:pt x="185" y="89"/>
                  </a:lnTo>
                  <a:lnTo>
                    <a:pt x="198" y="89"/>
                  </a:lnTo>
                  <a:lnTo>
                    <a:pt x="206" y="89"/>
                  </a:lnTo>
                  <a:lnTo>
                    <a:pt x="213" y="86"/>
                  </a:lnTo>
                  <a:lnTo>
                    <a:pt x="224" y="79"/>
                  </a:lnTo>
                  <a:lnTo>
                    <a:pt x="231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ltGray">
            <a:xfrm>
              <a:off x="151" y="121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ltGray">
            <a:xfrm>
              <a:off x="1756" y="3890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ltGray">
            <a:xfrm>
              <a:off x="5489" y="3411"/>
              <a:ext cx="228" cy="116"/>
            </a:xfrm>
            <a:custGeom>
              <a:avLst/>
              <a:gdLst>
                <a:gd name="T0" fmla="*/ 227 w 228"/>
                <a:gd name="T1" fmla="*/ 3 h 116"/>
                <a:gd name="T2" fmla="*/ 220 w 228"/>
                <a:gd name="T3" fmla="*/ 3 h 116"/>
                <a:gd name="T4" fmla="*/ 209 w 228"/>
                <a:gd name="T5" fmla="*/ 0 h 116"/>
                <a:gd name="T6" fmla="*/ 200 w 228"/>
                <a:gd name="T7" fmla="*/ 0 h 116"/>
                <a:gd name="T8" fmla="*/ 190 w 228"/>
                <a:gd name="T9" fmla="*/ 3 h 116"/>
                <a:gd name="T10" fmla="*/ 179 w 228"/>
                <a:gd name="T11" fmla="*/ 6 h 116"/>
                <a:gd name="T12" fmla="*/ 169 w 228"/>
                <a:gd name="T13" fmla="*/ 9 h 116"/>
                <a:gd name="T14" fmla="*/ 164 w 228"/>
                <a:gd name="T15" fmla="*/ 16 h 116"/>
                <a:gd name="T16" fmla="*/ 157 w 228"/>
                <a:gd name="T17" fmla="*/ 24 h 116"/>
                <a:gd name="T18" fmla="*/ 151 w 228"/>
                <a:gd name="T19" fmla="*/ 34 h 116"/>
                <a:gd name="T20" fmla="*/ 148 w 228"/>
                <a:gd name="T21" fmla="*/ 40 h 116"/>
                <a:gd name="T22" fmla="*/ 145 w 228"/>
                <a:gd name="T23" fmla="*/ 47 h 116"/>
                <a:gd name="T24" fmla="*/ 133 w 228"/>
                <a:gd name="T25" fmla="*/ 58 h 116"/>
                <a:gd name="T26" fmla="*/ 118 w 228"/>
                <a:gd name="T27" fmla="*/ 74 h 116"/>
                <a:gd name="T28" fmla="*/ 112 w 228"/>
                <a:gd name="T29" fmla="*/ 78 h 116"/>
                <a:gd name="T30" fmla="*/ 96 w 228"/>
                <a:gd name="T31" fmla="*/ 87 h 116"/>
                <a:gd name="T32" fmla="*/ 84 w 228"/>
                <a:gd name="T33" fmla="*/ 90 h 116"/>
                <a:gd name="T34" fmla="*/ 73 w 228"/>
                <a:gd name="T35" fmla="*/ 94 h 116"/>
                <a:gd name="T36" fmla="*/ 63 w 228"/>
                <a:gd name="T37" fmla="*/ 96 h 116"/>
                <a:gd name="T38" fmla="*/ 51 w 228"/>
                <a:gd name="T39" fmla="*/ 94 h 116"/>
                <a:gd name="T40" fmla="*/ 36 w 228"/>
                <a:gd name="T41" fmla="*/ 90 h 116"/>
                <a:gd name="T42" fmla="*/ 21 w 228"/>
                <a:gd name="T43" fmla="*/ 84 h 116"/>
                <a:gd name="T44" fmla="*/ 15 w 228"/>
                <a:gd name="T45" fmla="*/ 78 h 116"/>
                <a:gd name="T46" fmla="*/ 9 w 228"/>
                <a:gd name="T47" fmla="*/ 71 h 116"/>
                <a:gd name="T48" fmla="*/ 0 w 228"/>
                <a:gd name="T49" fmla="*/ 102 h 116"/>
                <a:gd name="T50" fmla="*/ 6 w 228"/>
                <a:gd name="T51" fmla="*/ 109 h 116"/>
                <a:gd name="T52" fmla="*/ 18 w 228"/>
                <a:gd name="T53" fmla="*/ 112 h 116"/>
                <a:gd name="T54" fmla="*/ 33 w 228"/>
                <a:gd name="T55" fmla="*/ 115 h 116"/>
                <a:gd name="T56" fmla="*/ 48 w 228"/>
                <a:gd name="T57" fmla="*/ 115 h 116"/>
                <a:gd name="T58" fmla="*/ 61 w 228"/>
                <a:gd name="T59" fmla="*/ 115 h 116"/>
                <a:gd name="T60" fmla="*/ 73 w 228"/>
                <a:gd name="T61" fmla="*/ 112 h 116"/>
                <a:gd name="T62" fmla="*/ 88 w 228"/>
                <a:gd name="T63" fmla="*/ 109 h 116"/>
                <a:gd name="T64" fmla="*/ 96 w 228"/>
                <a:gd name="T65" fmla="*/ 102 h 116"/>
                <a:gd name="T66" fmla="*/ 103 w 228"/>
                <a:gd name="T67" fmla="*/ 96 h 116"/>
                <a:gd name="T68" fmla="*/ 118 w 228"/>
                <a:gd name="T69" fmla="*/ 84 h 116"/>
                <a:gd name="T70" fmla="*/ 130 w 228"/>
                <a:gd name="T71" fmla="*/ 71 h 116"/>
                <a:gd name="T72" fmla="*/ 139 w 228"/>
                <a:gd name="T73" fmla="*/ 58 h 116"/>
                <a:gd name="T74" fmla="*/ 148 w 228"/>
                <a:gd name="T75" fmla="*/ 47 h 116"/>
                <a:gd name="T76" fmla="*/ 157 w 228"/>
                <a:gd name="T77" fmla="*/ 40 h 116"/>
                <a:gd name="T78" fmla="*/ 166 w 228"/>
                <a:gd name="T79" fmla="*/ 34 h 116"/>
                <a:gd name="T80" fmla="*/ 175 w 228"/>
                <a:gd name="T81" fmla="*/ 27 h 116"/>
                <a:gd name="T82" fmla="*/ 184 w 228"/>
                <a:gd name="T83" fmla="*/ 24 h 116"/>
                <a:gd name="T84" fmla="*/ 194 w 228"/>
                <a:gd name="T85" fmla="*/ 24 h 116"/>
                <a:gd name="T86" fmla="*/ 202 w 228"/>
                <a:gd name="T87" fmla="*/ 24 h 116"/>
                <a:gd name="T88" fmla="*/ 209 w 228"/>
                <a:gd name="T89" fmla="*/ 27 h 116"/>
                <a:gd name="T90" fmla="*/ 220 w 228"/>
                <a:gd name="T91" fmla="*/ 34 h 116"/>
                <a:gd name="T92" fmla="*/ 227 w 228"/>
                <a:gd name="T93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3"/>
                  </a:moveTo>
                  <a:lnTo>
                    <a:pt x="220" y="3"/>
                  </a:lnTo>
                  <a:lnTo>
                    <a:pt x="209" y="0"/>
                  </a:lnTo>
                  <a:lnTo>
                    <a:pt x="200" y="0"/>
                  </a:lnTo>
                  <a:lnTo>
                    <a:pt x="190" y="3"/>
                  </a:lnTo>
                  <a:lnTo>
                    <a:pt x="179" y="6"/>
                  </a:lnTo>
                  <a:lnTo>
                    <a:pt x="169" y="9"/>
                  </a:lnTo>
                  <a:lnTo>
                    <a:pt x="164" y="16"/>
                  </a:lnTo>
                  <a:lnTo>
                    <a:pt x="157" y="24"/>
                  </a:lnTo>
                  <a:lnTo>
                    <a:pt x="151" y="34"/>
                  </a:lnTo>
                  <a:lnTo>
                    <a:pt x="148" y="40"/>
                  </a:lnTo>
                  <a:lnTo>
                    <a:pt x="145" y="47"/>
                  </a:lnTo>
                  <a:lnTo>
                    <a:pt x="133" y="58"/>
                  </a:lnTo>
                  <a:lnTo>
                    <a:pt x="118" y="74"/>
                  </a:lnTo>
                  <a:lnTo>
                    <a:pt x="112" y="78"/>
                  </a:lnTo>
                  <a:lnTo>
                    <a:pt x="96" y="87"/>
                  </a:lnTo>
                  <a:lnTo>
                    <a:pt x="84" y="90"/>
                  </a:lnTo>
                  <a:lnTo>
                    <a:pt x="73" y="94"/>
                  </a:lnTo>
                  <a:lnTo>
                    <a:pt x="63" y="96"/>
                  </a:lnTo>
                  <a:lnTo>
                    <a:pt x="51" y="94"/>
                  </a:lnTo>
                  <a:lnTo>
                    <a:pt x="3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9" y="71"/>
                  </a:lnTo>
                  <a:lnTo>
                    <a:pt x="0" y="102"/>
                  </a:lnTo>
                  <a:lnTo>
                    <a:pt x="6" y="109"/>
                  </a:lnTo>
                  <a:lnTo>
                    <a:pt x="18" y="112"/>
                  </a:lnTo>
                  <a:lnTo>
                    <a:pt x="33" y="115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9"/>
                  </a:lnTo>
                  <a:lnTo>
                    <a:pt x="96" y="102"/>
                  </a:lnTo>
                  <a:lnTo>
                    <a:pt x="103" y="96"/>
                  </a:lnTo>
                  <a:lnTo>
                    <a:pt x="118" y="84"/>
                  </a:lnTo>
                  <a:lnTo>
                    <a:pt x="130" y="71"/>
                  </a:lnTo>
                  <a:lnTo>
                    <a:pt x="139" y="58"/>
                  </a:lnTo>
                  <a:lnTo>
                    <a:pt x="148" y="47"/>
                  </a:lnTo>
                  <a:lnTo>
                    <a:pt x="157" y="40"/>
                  </a:lnTo>
                  <a:lnTo>
                    <a:pt x="166" y="34"/>
                  </a:lnTo>
                  <a:lnTo>
                    <a:pt x="175" y="27"/>
                  </a:lnTo>
                  <a:lnTo>
                    <a:pt x="184" y="24"/>
                  </a:lnTo>
                  <a:lnTo>
                    <a:pt x="194" y="24"/>
                  </a:lnTo>
                  <a:lnTo>
                    <a:pt x="202" y="24"/>
                  </a:lnTo>
                  <a:lnTo>
                    <a:pt x="209" y="27"/>
                  </a:lnTo>
                  <a:lnTo>
                    <a:pt x="220" y="34"/>
                  </a:lnTo>
                  <a:lnTo>
                    <a:pt x="227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ltGray">
            <a:xfrm>
              <a:off x="5442" y="2855"/>
              <a:ext cx="66" cy="61"/>
            </a:xfrm>
            <a:custGeom>
              <a:avLst/>
              <a:gdLst>
                <a:gd name="T0" fmla="*/ 21 w 66"/>
                <a:gd name="T1" fmla="*/ 0 h 61"/>
                <a:gd name="T2" fmla="*/ 0 w 66"/>
                <a:gd name="T3" fmla="*/ 39 h 61"/>
                <a:gd name="T4" fmla="*/ 41 w 66"/>
                <a:gd name="T5" fmla="*/ 60 h 61"/>
                <a:gd name="T6" fmla="*/ 65 w 66"/>
                <a:gd name="T7" fmla="*/ 20 h 61"/>
                <a:gd name="T8" fmla="*/ 21 w 6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1">
                  <a:moveTo>
                    <a:pt x="21" y="0"/>
                  </a:moveTo>
                  <a:lnTo>
                    <a:pt x="0" y="39"/>
                  </a:lnTo>
                  <a:lnTo>
                    <a:pt x="41" y="60"/>
                  </a:lnTo>
                  <a:lnTo>
                    <a:pt x="65" y="20"/>
                  </a:lnTo>
                  <a:lnTo>
                    <a:pt x="2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ltGray">
            <a:xfrm>
              <a:off x="3764" y="4046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ltGray">
            <a:xfrm>
              <a:off x="50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ltGray">
            <a:xfrm>
              <a:off x="2644" y="186"/>
              <a:ext cx="57" cy="102"/>
            </a:xfrm>
            <a:custGeom>
              <a:avLst/>
              <a:gdLst>
                <a:gd name="T0" fmla="*/ 16 w 57"/>
                <a:gd name="T1" fmla="*/ 0 h 102"/>
                <a:gd name="T2" fmla="*/ 0 w 57"/>
                <a:gd name="T3" fmla="*/ 101 h 102"/>
                <a:gd name="T4" fmla="*/ 56 w 57"/>
                <a:gd name="T5" fmla="*/ 49 h 102"/>
                <a:gd name="T6" fmla="*/ 16 w 57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0"/>
                  </a:moveTo>
                  <a:lnTo>
                    <a:pt x="0" y="101"/>
                  </a:lnTo>
                  <a:lnTo>
                    <a:pt x="56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ltGray">
            <a:xfrm>
              <a:off x="5673" y="2034"/>
              <a:ext cx="58" cy="102"/>
            </a:xfrm>
            <a:custGeom>
              <a:avLst/>
              <a:gdLst>
                <a:gd name="T0" fmla="*/ 16 w 58"/>
                <a:gd name="T1" fmla="*/ 0 h 102"/>
                <a:gd name="T2" fmla="*/ 0 w 58"/>
                <a:gd name="T3" fmla="*/ 101 h 102"/>
                <a:gd name="T4" fmla="*/ 57 w 58"/>
                <a:gd name="T5" fmla="*/ 49 h 102"/>
                <a:gd name="T6" fmla="*/ 16 w 58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0"/>
                  </a:moveTo>
                  <a:lnTo>
                    <a:pt x="0" y="101"/>
                  </a:lnTo>
                  <a:lnTo>
                    <a:pt x="57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ltGray">
            <a:xfrm>
              <a:off x="3478" y="3974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ltGray">
            <a:xfrm>
              <a:off x="426" y="4149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ltGray">
            <a:xfrm>
              <a:off x="1604" y="4043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ltGray">
            <a:xfrm>
              <a:off x="5453" y="1573"/>
              <a:ext cx="46" cy="88"/>
            </a:xfrm>
            <a:custGeom>
              <a:avLst/>
              <a:gdLst>
                <a:gd name="T0" fmla="*/ 27 w 46"/>
                <a:gd name="T1" fmla="*/ 87 h 88"/>
                <a:gd name="T2" fmla="*/ 45 w 46"/>
                <a:gd name="T3" fmla="*/ 46 h 88"/>
                <a:gd name="T4" fmla="*/ 18 w 46"/>
                <a:gd name="T5" fmla="*/ 0 h 88"/>
                <a:gd name="T6" fmla="*/ 0 w 46"/>
                <a:gd name="T7" fmla="*/ 49 h 88"/>
                <a:gd name="T8" fmla="*/ 27 w 46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8">
                  <a:moveTo>
                    <a:pt x="27" y="87"/>
                  </a:moveTo>
                  <a:lnTo>
                    <a:pt x="45" y="46"/>
                  </a:lnTo>
                  <a:lnTo>
                    <a:pt x="18" y="0"/>
                  </a:lnTo>
                  <a:lnTo>
                    <a:pt x="0" y="49"/>
                  </a:lnTo>
                  <a:lnTo>
                    <a:pt x="27" y="8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ltGray">
            <a:xfrm>
              <a:off x="5571" y="3729"/>
              <a:ext cx="47" cy="85"/>
            </a:xfrm>
            <a:custGeom>
              <a:avLst/>
              <a:gdLst>
                <a:gd name="T0" fmla="*/ 19 w 47"/>
                <a:gd name="T1" fmla="*/ 84 h 85"/>
                <a:gd name="T2" fmla="*/ 0 w 47"/>
                <a:gd name="T3" fmla="*/ 45 h 85"/>
                <a:gd name="T4" fmla="*/ 27 w 47"/>
                <a:gd name="T5" fmla="*/ 0 h 85"/>
                <a:gd name="T6" fmla="*/ 46 w 47"/>
                <a:gd name="T7" fmla="*/ 45 h 85"/>
                <a:gd name="T8" fmla="*/ 19 w 47"/>
                <a:gd name="T9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5">
                  <a:moveTo>
                    <a:pt x="19" y="84"/>
                  </a:moveTo>
                  <a:lnTo>
                    <a:pt x="0" y="45"/>
                  </a:lnTo>
                  <a:lnTo>
                    <a:pt x="27" y="0"/>
                  </a:lnTo>
                  <a:lnTo>
                    <a:pt x="46" y="45"/>
                  </a:lnTo>
                  <a:lnTo>
                    <a:pt x="19" y="8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ltGray">
            <a:xfrm>
              <a:off x="4854" y="237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ltGray">
            <a:xfrm>
              <a:off x="5357" y="3223"/>
              <a:ext cx="154" cy="73"/>
            </a:xfrm>
            <a:custGeom>
              <a:avLst/>
              <a:gdLst>
                <a:gd name="T0" fmla="*/ 147 w 154"/>
                <a:gd name="T1" fmla="*/ 27 h 73"/>
                <a:gd name="T2" fmla="*/ 138 w 154"/>
                <a:gd name="T3" fmla="*/ 24 h 73"/>
                <a:gd name="T4" fmla="*/ 127 w 154"/>
                <a:gd name="T5" fmla="*/ 24 h 73"/>
                <a:gd name="T6" fmla="*/ 117 w 154"/>
                <a:gd name="T7" fmla="*/ 27 h 73"/>
                <a:gd name="T8" fmla="*/ 112 w 154"/>
                <a:gd name="T9" fmla="*/ 36 h 73"/>
                <a:gd name="T10" fmla="*/ 105 w 154"/>
                <a:gd name="T11" fmla="*/ 48 h 73"/>
                <a:gd name="T12" fmla="*/ 97 w 154"/>
                <a:gd name="T13" fmla="*/ 60 h 73"/>
                <a:gd name="T14" fmla="*/ 84 w 154"/>
                <a:gd name="T15" fmla="*/ 69 h 73"/>
                <a:gd name="T16" fmla="*/ 69 w 154"/>
                <a:gd name="T17" fmla="*/ 72 h 73"/>
                <a:gd name="T18" fmla="*/ 57 w 154"/>
                <a:gd name="T19" fmla="*/ 69 h 73"/>
                <a:gd name="T20" fmla="*/ 49 w 154"/>
                <a:gd name="T21" fmla="*/ 63 h 73"/>
                <a:gd name="T22" fmla="*/ 37 w 154"/>
                <a:gd name="T23" fmla="*/ 57 h 73"/>
                <a:gd name="T24" fmla="*/ 24 w 154"/>
                <a:gd name="T25" fmla="*/ 54 h 73"/>
                <a:gd name="T26" fmla="*/ 12 w 154"/>
                <a:gd name="T27" fmla="*/ 54 h 73"/>
                <a:gd name="T28" fmla="*/ 4 w 154"/>
                <a:gd name="T29" fmla="*/ 57 h 73"/>
                <a:gd name="T30" fmla="*/ 0 w 154"/>
                <a:gd name="T31" fmla="*/ 54 h 73"/>
                <a:gd name="T32" fmla="*/ 7 w 154"/>
                <a:gd name="T33" fmla="*/ 48 h 73"/>
                <a:gd name="T34" fmla="*/ 19 w 154"/>
                <a:gd name="T35" fmla="*/ 45 h 73"/>
                <a:gd name="T36" fmla="*/ 27 w 154"/>
                <a:gd name="T37" fmla="*/ 48 h 73"/>
                <a:gd name="T38" fmla="*/ 39 w 154"/>
                <a:gd name="T39" fmla="*/ 54 h 73"/>
                <a:gd name="T40" fmla="*/ 52 w 154"/>
                <a:gd name="T41" fmla="*/ 60 h 73"/>
                <a:gd name="T42" fmla="*/ 64 w 154"/>
                <a:gd name="T43" fmla="*/ 60 h 73"/>
                <a:gd name="T44" fmla="*/ 75 w 154"/>
                <a:gd name="T45" fmla="*/ 60 h 73"/>
                <a:gd name="T46" fmla="*/ 84 w 154"/>
                <a:gd name="T47" fmla="*/ 57 h 73"/>
                <a:gd name="T48" fmla="*/ 93 w 154"/>
                <a:gd name="T49" fmla="*/ 51 h 73"/>
                <a:gd name="T50" fmla="*/ 102 w 154"/>
                <a:gd name="T51" fmla="*/ 39 h 73"/>
                <a:gd name="T52" fmla="*/ 112 w 154"/>
                <a:gd name="T53" fmla="*/ 22 h 73"/>
                <a:gd name="T54" fmla="*/ 120 w 154"/>
                <a:gd name="T55" fmla="*/ 7 h 73"/>
                <a:gd name="T56" fmla="*/ 127 w 154"/>
                <a:gd name="T57" fmla="*/ 0 h 73"/>
                <a:gd name="T58" fmla="*/ 135 w 154"/>
                <a:gd name="T59" fmla="*/ 0 h 73"/>
                <a:gd name="T60" fmla="*/ 145 w 154"/>
                <a:gd name="T61" fmla="*/ 3 h 73"/>
                <a:gd name="T62" fmla="*/ 153 w 154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3">
                  <a:moveTo>
                    <a:pt x="153" y="30"/>
                  </a:moveTo>
                  <a:lnTo>
                    <a:pt x="147" y="27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7" y="24"/>
                  </a:lnTo>
                  <a:lnTo>
                    <a:pt x="123" y="27"/>
                  </a:lnTo>
                  <a:lnTo>
                    <a:pt x="117" y="27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05" y="42"/>
                  </a:lnTo>
                  <a:lnTo>
                    <a:pt x="105" y="48"/>
                  </a:lnTo>
                  <a:lnTo>
                    <a:pt x="99" y="54"/>
                  </a:lnTo>
                  <a:lnTo>
                    <a:pt x="97" y="60"/>
                  </a:lnTo>
                  <a:lnTo>
                    <a:pt x="90" y="66"/>
                  </a:lnTo>
                  <a:lnTo>
                    <a:pt x="84" y="69"/>
                  </a:lnTo>
                  <a:lnTo>
                    <a:pt x="75" y="72"/>
                  </a:lnTo>
                  <a:lnTo>
                    <a:pt x="69" y="72"/>
                  </a:lnTo>
                  <a:lnTo>
                    <a:pt x="64" y="72"/>
                  </a:lnTo>
                  <a:lnTo>
                    <a:pt x="57" y="69"/>
                  </a:lnTo>
                  <a:lnTo>
                    <a:pt x="52" y="66"/>
                  </a:lnTo>
                  <a:lnTo>
                    <a:pt x="49" y="63"/>
                  </a:lnTo>
                  <a:lnTo>
                    <a:pt x="42" y="60"/>
                  </a:lnTo>
                  <a:lnTo>
                    <a:pt x="37" y="57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19" y="51"/>
                  </a:lnTo>
                  <a:lnTo>
                    <a:pt x="12" y="54"/>
                  </a:lnTo>
                  <a:lnTo>
                    <a:pt x="7" y="54"/>
                  </a:lnTo>
                  <a:lnTo>
                    <a:pt x="4" y="57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4" y="51"/>
                  </a:lnTo>
                  <a:lnTo>
                    <a:pt x="7" y="48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7" y="48"/>
                  </a:lnTo>
                  <a:lnTo>
                    <a:pt x="30" y="48"/>
                  </a:lnTo>
                  <a:lnTo>
                    <a:pt x="39" y="54"/>
                  </a:lnTo>
                  <a:lnTo>
                    <a:pt x="49" y="57"/>
                  </a:lnTo>
                  <a:lnTo>
                    <a:pt x="52" y="60"/>
                  </a:lnTo>
                  <a:lnTo>
                    <a:pt x="57" y="60"/>
                  </a:lnTo>
                  <a:lnTo>
                    <a:pt x="64" y="60"/>
                  </a:lnTo>
                  <a:lnTo>
                    <a:pt x="72" y="60"/>
                  </a:lnTo>
                  <a:lnTo>
                    <a:pt x="75" y="60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90" y="54"/>
                  </a:lnTo>
                  <a:lnTo>
                    <a:pt x="93" y="51"/>
                  </a:lnTo>
                  <a:lnTo>
                    <a:pt x="97" y="48"/>
                  </a:lnTo>
                  <a:lnTo>
                    <a:pt x="102" y="39"/>
                  </a:lnTo>
                  <a:lnTo>
                    <a:pt x="108" y="33"/>
                  </a:lnTo>
                  <a:lnTo>
                    <a:pt x="112" y="22"/>
                  </a:lnTo>
                  <a:lnTo>
                    <a:pt x="117" y="12"/>
                  </a:lnTo>
                  <a:lnTo>
                    <a:pt x="120" y="7"/>
                  </a:lnTo>
                  <a:lnTo>
                    <a:pt x="123" y="3"/>
                  </a:lnTo>
                  <a:lnTo>
                    <a:pt x="127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5" y="3"/>
                  </a:lnTo>
                  <a:lnTo>
                    <a:pt x="147" y="7"/>
                  </a:lnTo>
                  <a:lnTo>
                    <a:pt x="153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7" name="Freeform 29"/>
            <p:cNvSpPr>
              <a:spLocks/>
            </p:cNvSpPr>
            <p:nvPr/>
          </p:nvSpPr>
          <p:spPr bwMode="ltGray">
            <a:xfrm>
              <a:off x="224" y="1995"/>
              <a:ext cx="157" cy="74"/>
            </a:xfrm>
            <a:custGeom>
              <a:avLst/>
              <a:gdLst>
                <a:gd name="T0" fmla="*/ 149 w 157"/>
                <a:gd name="T1" fmla="*/ 27 h 74"/>
                <a:gd name="T2" fmla="*/ 141 w 157"/>
                <a:gd name="T3" fmla="*/ 25 h 74"/>
                <a:gd name="T4" fmla="*/ 129 w 157"/>
                <a:gd name="T5" fmla="*/ 25 h 74"/>
                <a:gd name="T6" fmla="*/ 120 w 157"/>
                <a:gd name="T7" fmla="*/ 27 h 74"/>
                <a:gd name="T8" fmla="*/ 114 w 157"/>
                <a:gd name="T9" fmla="*/ 36 h 74"/>
                <a:gd name="T10" fmla="*/ 105 w 157"/>
                <a:gd name="T11" fmla="*/ 48 h 74"/>
                <a:gd name="T12" fmla="*/ 99 w 157"/>
                <a:gd name="T13" fmla="*/ 61 h 74"/>
                <a:gd name="T14" fmla="*/ 84 w 157"/>
                <a:gd name="T15" fmla="*/ 70 h 74"/>
                <a:gd name="T16" fmla="*/ 72 w 157"/>
                <a:gd name="T17" fmla="*/ 73 h 74"/>
                <a:gd name="T18" fmla="*/ 60 w 157"/>
                <a:gd name="T19" fmla="*/ 70 h 74"/>
                <a:gd name="T20" fmla="*/ 51 w 157"/>
                <a:gd name="T21" fmla="*/ 64 h 74"/>
                <a:gd name="T22" fmla="*/ 39 w 157"/>
                <a:gd name="T23" fmla="*/ 58 h 74"/>
                <a:gd name="T24" fmla="*/ 27 w 157"/>
                <a:gd name="T25" fmla="*/ 51 h 74"/>
                <a:gd name="T26" fmla="*/ 15 w 157"/>
                <a:gd name="T27" fmla="*/ 51 h 74"/>
                <a:gd name="T28" fmla="*/ 7 w 157"/>
                <a:gd name="T29" fmla="*/ 58 h 74"/>
                <a:gd name="T30" fmla="*/ 3 w 157"/>
                <a:gd name="T31" fmla="*/ 51 h 74"/>
                <a:gd name="T32" fmla="*/ 9 w 157"/>
                <a:gd name="T33" fmla="*/ 48 h 74"/>
                <a:gd name="T34" fmla="*/ 21 w 157"/>
                <a:gd name="T35" fmla="*/ 46 h 74"/>
                <a:gd name="T36" fmla="*/ 30 w 157"/>
                <a:gd name="T37" fmla="*/ 46 h 74"/>
                <a:gd name="T38" fmla="*/ 42 w 157"/>
                <a:gd name="T39" fmla="*/ 51 h 74"/>
                <a:gd name="T40" fmla="*/ 54 w 157"/>
                <a:gd name="T41" fmla="*/ 58 h 74"/>
                <a:gd name="T42" fmla="*/ 66 w 157"/>
                <a:gd name="T43" fmla="*/ 61 h 74"/>
                <a:gd name="T44" fmla="*/ 78 w 157"/>
                <a:gd name="T45" fmla="*/ 61 h 74"/>
                <a:gd name="T46" fmla="*/ 87 w 157"/>
                <a:gd name="T47" fmla="*/ 58 h 74"/>
                <a:gd name="T48" fmla="*/ 96 w 157"/>
                <a:gd name="T49" fmla="*/ 51 h 74"/>
                <a:gd name="T50" fmla="*/ 105 w 157"/>
                <a:gd name="T51" fmla="*/ 40 h 74"/>
                <a:gd name="T52" fmla="*/ 114 w 157"/>
                <a:gd name="T53" fmla="*/ 21 h 74"/>
                <a:gd name="T54" fmla="*/ 120 w 157"/>
                <a:gd name="T55" fmla="*/ 6 h 74"/>
                <a:gd name="T56" fmla="*/ 129 w 157"/>
                <a:gd name="T57" fmla="*/ 0 h 74"/>
                <a:gd name="T58" fmla="*/ 135 w 157"/>
                <a:gd name="T59" fmla="*/ 0 h 74"/>
                <a:gd name="T60" fmla="*/ 144 w 157"/>
                <a:gd name="T61" fmla="*/ 3 h 74"/>
                <a:gd name="T62" fmla="*/ 156 w 157"/>
                <a:gd name="T63" fmla="*/ 3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74">
                  <a:moveTo>
                    <a:pt x="156" y="30"/>
                  </a:moveTo>
                  <a:lnTo>
                    <a:pt x="149" y="27"/>
                  </a:lnTo>
                  <a:lnTo>
                    <a:pt x="144" y="25"/>
                  </a:lnTo>
                  <a:lnTo>
                    <a:pt x="141" y="25"/>
                  </a:lnTo>
                  <a:lnTo>
                    <a:pt x="135" y="25"/>
                  </a:lnTo>
                  <a:lnTo>
                    <a:pt x="129" y="25"/>
                  </a:lnTo>
                  <a:lnTo>
                    <a:pt x="122" y="27"/>
                  </a:lnTo>
                  <a:lnTo>
                    <a:pt x="120" y="27"/>
                  </a:lnTo>
                  <a:lnTo>
                    <a:pt x="117" y="30"/>
                  </a:lnTo>
                  <a:lnTo>
                    <a:pt x="114" y="36"/>
                  </a:lnTo>
                  <a:lnTo>
                    <a:pt x="107" y="43"/>
                  </a:lnTo>
                  <a:lnTo>
                    <a:pt x="105" y="48"/>
                  </a:lnTo>
                  <a:lnTo>
                    <a:pt x="102" y="55"/>
                  </a:lnTo>
                  <a:lnTo>
                    <a:pt x="99" y="61"/>
                  </a:lnTo>
                  <a:lnTo>
                    <a:pt x="92" y="66"/>
                  </a:lnTo>
                  <a:lnTo>
                    <a:pt x="84" y="70"/>
                  </a:lnTo>
                  <a:lnTo>
                    <a:pt x="78" y="73"/>
                  </a:lnTo>
                  <a:lnTo>
                    <a:pt x="72" y="73"/>
                  </a:lnTo>
                  <a:lnTo>
                    <a:pt x="66" y="73"/>
                  </a:lnTo>
                  <a:lnTo>
                    <a:pt x="60" y="70"/>
                  </a:lnTo>
                  <a:lnTo>
                    <a:pt x="54" y="66"/>
                  </a:lnTo>
                  <a:lnTo>
                    <a:pt x="51" y="64"/>
                  </a:lnTo>
                  <a:lnTo>
                    <a:pt x="45" y="61"/>
                  </a:lnTo>
                  <a:lnTo>
                    <a:pt x="39" y="58"/>
                  </a:lnTo>
                  <a:lnTo>
                    <a:pt x="33" y="55"/>
                  </a:lnTo>
                  <a:lnTo>
                    <a:pt x="27" y="51"/>
                  </a:lnTo>
                  <a:lnTo>
                    <a:pt x="21" y="51"/>
                  </a:lnTo>
                  <a:lnTo>
                    <a:pt x="15" y="51"/>
                  </a:lnTo>
                  <a:lnTo>
                    <a:pt x="9" y="55"/>
                  </a:lnTo>
                  <a:lnTo>
                    <a:pt x="7" y="58"/>
                  </a:lnTo>
                  <a:lnTo>
                    <a:pt x="0" y="58"/>
                  </a:lnTo>
                  <a:lnTo>
                    <a:pt x="3" y="51"/>
                  </a:lnTo>
                  <a:lnTo>
                    <a:pt x="7" y="48"/>
                  </a:lnTo>
                  <a:lnTo>
                    <a:pt x="9" y="48"/>
                  </a:lnTo>
                  <a:lnTo>
                    <a:pt x="15" y="46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3" y="48"/>
                  </a:lnTo>
                  <a:lnTo>
                    <a:pt x="42" y="51"/>
                  </a:lnTo>
                  <a:lnTo>
                    <a:pt x="51" y="58"/>
                  </a:lnTo>
                  <a:lnTo>
                    <a:pt x="54" y="58"/>
                  </a:lnTo>
                  <a:lnTo>
                    <a:pt x="57" y="61"/>
                  </a:lnTo>
                  <a:lnTo>
                    <a:pt x="66" y="61"/>
                  </a:lnTo>
                  <a:lnTo>
                    <a:pt x="72" y="61"/>
                  </a:lnTo>
                  <a:lnTo>
                    <a:pt x="78" y="61"/>
                  </a:lnTo>
                  <a:lnTo>
                    <a:pt x="84" y="58"/>
                  </a:lnTo>
                  <a:lnTo>
                    <a:pt x="87" y="58"/>
                  </a:lnTo>
                  <a:lnTo>
                    <a:pt x="92" y="55"/>
                  </a:lnTo>
                  <a:lnTo>
                    <a:pt x="96" y="51"/>
                  </a:lnTo>
                  <a:lnTo>
                    <a:pt x="99" y="48"/>
                  </a:lnTo>
                  <a:lnTo>
                    <a:pt x="105" y="40"/>
                  </a:lnTo>
                  <a:lnTo>
                    <a:pt x="107" y="30"/>
                  </a:lnTo>
                  <a:lnTo>
                    <a:pt x="114" y="21"/>
                  </a:lnTo>
                  <a:lnTo>
                    <a:pt x="117" y="12"/>
                  </a:lnTo>
                  <a:lnTo>
                    <a:pt x="120" y="6"/>
                  </a:lnTo>
                  <a:lnTo>
                    <a:pt x="126" y="3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4" y="3"/>
                  </a:lnTo>
                  <a:lnTo>
                    <a:pt x="149" y="6"/>
                  </a:lnTo>
                  <a:lnTo>
                    <a:pt x="156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8" name="Freeform 30"/>
            <p:cNvSpPr>
              <a:spLocks/>
            </p:cNvSpPr>
            <p:nvPr/>
          </p:nvSpPr>
          <p:spPr bwMode="ltGray">
            <a:xfrm>
              <a:off x="3594" y="91"/>
              <a:ext cx="158" cy="75"/>
            </a:xfrm>
            <a:custGeom>
              <a:avLst/>
              <a:gdLst>
                <a:gd name="T0" fmla="*/ 4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7 w 158"/>
                <a:gd name="T7" fmla="*/ 30 h 75"/>
                <a:gd name="T8" fmla="*/ 42 w 158"/>
                <a:gd name="T9" fmla="*/ 36 h 75"/>
                <a:gd name="T10" fmla="*/ 49 w 158"/>
                <a:gd name="T11" fmla="*/ 48 h 75"/>
                <a:gd name="T12" fmla="*/ 57 w 158"/>
                <a:gd name="T13" fmla="*/ 63 h 75"/>
                <a:gd name="T14" fmla="*/ 70 w 158"/>
                <a:gd name="T15" fmla="*/ 71 h 75"/>
                <a:gd name="T16" fmla="*/ 85 w 158"/>
                <a:gd name="T17" fmla="*/ 74 h 75"/>
                <a:gd name="T18" fmla="*/ 97 w 158"/>
                <a:gd name="T19" fmla="*/ 71 h 75"/>
                <a:gd name="T20" fmla="*/ 105 w 158"/>
                <a:gd name="T21" fmla="*/ 63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0 w 158"/>
                <a:gd name="T29" fmla="*/ 56 h 75"/>
                <a:gd name="T30" fmla="*/ 154 w 158"/>
                <a:gd name="T31" fmla="*/ 54 h 75"/>
                <a:gd name="T32" fmla="*/ 145 w 158"/>
                <a:gd name="T33" fmla="*/ 48 h 75"/>
                <a:gd name="T34" fmla="*/ 135 w 158"/>
                <a:gd name="T35" fmla="*/ 48 h 75"/>
                <a:gd name="T36" fmla="*/ 127 w 158"/>
                <a:gd name="T37" fmla="*/ 48 h 75"/>
                <a:gd name="T38" fmla="*/ 115 w 158"/>
                <a:gd name="T39" fmla="*/ 54 h 75"/>
                <a:gd name="T40" fmla="*/ 102 w 158"/>
                <a:gd name="T41" fmla="*/ 59 h 75"/>
                <a:gd name="T42" fmla="*/ 87 w 158"/>
                <a:gd name="T43" fmla="*/ 59 h 75"/>
                <a:gd name="T44" fmla="*/ 79 w 158"/>
                <a:gd name="T45" fmla="*/ 59 h 75"/>
                <a:gd name="T46" fmla="*/ 70 w 158"/>
                <a:gd name="T47" fmla="*/ 56 h 75"/>
                <a:gd name="T48" fmla="*/ 60 w 158"/>
                <a:gd name="T49" fmla="*/ 54 h 75"/>
                <a:gd name="T50" fmla="*/ 52 w 158"/>
                <a:gd name="T51" fmla="*/ 42 h 75"/>
                <a:gd name="T52" fmla="*/ 42 w 158"/>
                <a:gd name="T53" fmla="*/ 24 h 75"/>
                <a:gd name="T54" fmla="*/ 34 w 158"/>
                <a:gd name="T55" fmla="*/ 9 h 75"/>
                <a:gd name="T56" fmla="*/ 27 w 158"/>
                <a:gd name="T57" fmla="*/ 4 h 75"/>
                <a:gd name="T58" fmla="*/ 19 w 158"/>
                <a:gd name="T59" fmla="*/ 0 h 75"/>
                <a:gd name="T60" fmla="*/ 9 w 158"/>
                <a:gd name="T61" fmla="*/ 6 h 75"/>
                <a:gd name="T62" fmla="*/ 0 w 158"/>
                <a:gd name="T63" fmla="*/ 3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3"/>
                  </a:moveTo>
                  <a:lnTo>
                    <a:pt x="4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37" y="33"/>
                  </a:lnTo>
                  <a:lnTo>
                    <a:pt x="42" y="36"/>
                  </a:lnTo>
                  <a:lnTo>
                    <a:pt x="45" y="42"/>
                  </a:lnTo>
                  <a:lnTo>
                    <a:pt x="49" y="48"/>
                  </a:lnTo>
                  <a:lnTo>
                    <a:pt x="52" y="54"/>
                  </a:lnTo>
                  <a:lnTo>
                    <a:pt x="57" y="63"/>
                  </a:lnTo>
                  <a:lnTo>
                    <a:pt x="64" y="66"/>
                  </a:lnTo>
                  <a:lnTo>
                    <a:pt x="70" y="71"/>
                  </a:lnTo>
                  <a:lnTo>
                    <a:pt x="75" y="74"/>
                  </a:lnTo>
                  <a:lnTo>
                    <a:pt x="85" y="74"/>
                  </a:lnTo>
                  <a:lnTo>
                    <a:pt x="90" y="74"/>
                  </a:lnTo>
                  <a:lnTo>
                    <a:pt x="97" y="71"/>
                  </a:lnTo>
                  <a:lnTo>
                    <a:pt x="102" y="68"/>
                  </a:lnTo>
                  <a:lnTo>
                    <a:pt x="105" y="63"/>
                  </a:lnTo>
                  <a:lnTo>
                    <a:pt x="112" y="59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3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0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0" y="51"/>
                  </a:lnTo>
                  <a:lnTo>
                    <a:pt x="145" y="48"/>
                  </a:lnTo>
                  <a:lnTo>
                    <a:pt x="142" y="48"/>
                  </a:lnTo>
                  <a:lnTo>
                    <a:pt x="135" y="48"/>
                  </a:lnTo>
                  <a:lnTo>
                    <a:pt x="133" y="48"/>
                  </a:lnTo>
                  <a:lnTo>
                    <a:pt x="127" y="48"/>
                  </a:lnTo>
                  <a:lnTo>
                    <a:pt x="124" y="51"/>
                  </a:lnTo>
                  <a:lnTo>
                    <a:pt x="115" y="54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97" y="59"/>
                  </a:lnTo>
                  <a:lnTo>
                    <a:pt x="87" y="59"/>
                  </a:lnTo>
                  <a:lnTo>
                    <a:pt x="82" y="63"/>
                  </a:lnTo>
                  <a:lnTo>
                    <a:pt x="79" y="59"/>
                  </a:lnTo>
                  <a:lnTo>
                    <a:pt x="72" y="59"/>
                  </a:lnTo>
                  <a:lnTo>
                    <a:pt x="70" y="56"/>
                  </a:lnTo>
                  <a:lnTo>
                    <a:pt x="64" y="56"/>
                  </a:lnTo>
                  <a:lnTo>
                    <a:pt x="60" y="54"/>
                  </a:lnTo>
                  <a:lnTo>
                    <a:pt x="57" y="48"/>
                  </a:lnTo>
                  <a:lnTo>
                    <a:pt x="52" y="42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4"/>
                  </a:lnTo>
                  <a:lnTo>
                    <a:pt x="9" y="6"/>
                  </a:lnTo>
                  <a:lnTo>
                    <a:pt x="7" y="9"/>
                  </a:lnTo>
                  <a:lnTo>
                    <a:pt x="0" y="3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ltGray">
            <a:xfrm>
              <a:off x="148" y="3372"/>
              <a:ext cx="160" cy="73"/>
            </a:xfrm>
            <a:custGeom>
              <a:avLst/>
              <a:gdLst>
                <a:gd name="T0" fmla="*/ 7 w 160"/>
                <a:gd name="T1" fmla="*/ 27 h 73"/>
                <a:gd name="T2" fmla="*/ 15 w 160"/>
                <a:gd name="T3" fmla="*/ 24 h 73"/>
                <a:gd name="T4" fmla="*/ 28 w 160"/>
                <a:gd name="T5" fmla="*/ 24 h 73"/>
                <a:gd name="T6" fmla="*/ 37 w 160"/>
                <a:gd name="T7" fmla="*/ 30 h 73"/>
                <a:gd name="T8" fmla="*/ 43 w 160"/>
                <a:gd name="T9" fmla="*/ 36 h 73"/>
                <a:gd name="T10" fmla="*/ 50 w 160"/>
                <a:gd name="T11" fmla="*/ 49 h 73"/>
                <a:gd name="T12" fmla="*/ 58 w 160"/>
                <a:gd name="T13" fmla="*/ 60 h 73"/>
                <a:gd name="T14" fmla="*/ 70 w 160"/>
                <a:gd name="T15" fmla="*/ 69 h 73"/>
                <a:gd name="T16" fmla="*/ 86 w 160"/>
                <a:gd name="T17" fmla="*/ 72 h 73"/>
                <a:gd name="T18" fmla="*/ 98 w 160"/>
                <a:gd name="T19" fmla="*/ 72 h 73"/>
                <a:gd name="T20" fmla="*/ 107 w 160"/>
                <a:gd name="T21" fmla="*/ 64 h 73"/>
                <a:gd name="T22" fmla="*/ 119 w 160"/>
                <a:gd name="T23" fmla="*/ 57 h 73"/>
                <a:gd name="T24" fmla="*/ 131 w 160"/>
                <a:gd name="T25" fmla="*/ 54 h 73"/>
                <a:gd name="T26" fmla="*/ 144 w 160"/>
                <a:gd name="T27" fmla="*/ 54 h 73"/>
                <a:gd name="T28" fmla="*/ 152 w 160"/>
                <a:gd name="T29" fmla="*/ 57 h 73"/>
                <a:gd name="T30" fmla="*/ 156 w 160"/>
                <a:gd name="T31" fmla="*/ 54 h 73"/>
                <a:gd name="T32" fmla="*/ 147 w 160"/>
                <a:gd name="T33" fmla="*/ 49 h 73"/>
                <a:gd name="T34" fmla="*/ 137 w 160"/>
                <a:gd name="T35" fmla="*/ 45 h 73"/>
                <a:gd name="T36" fmla="*/ 129 w 160"/>
                <a:gd name="T37" fmla="*/ 49 h 73"/>
                <a:gd name="T38" fmla="*/ 116 w 160"/>
                <a:gd name="T39" fmla="*/ 54 h 73"/>
                <a:gd name="T40" fmla="*/ 104 w 160"/>
                <a:gd name="T41" fmla="*/ 60 h 73"/>
                <a:gd name="T42" fmla="*/ 89 w 160"/>
                <a:gd name="T43" fmla="*/ 60 h 73"/>
                <a:gd name="T44" fmla="*/ 80 w 160"/>
                <a:gd name="T45" fmla="*/ 60 h 73"/>
                <a:gd name="T46" fmla="*/ 70 w 160"/>
                <a:gd name="T47" fmla="*/ 57 h 73"/>
                <a:gd name="T48" fmla="*/ 61 w 160"/>
                <a:gd name="T49" fmla="*/ 51 h 73"/>
                <a:gd name="T50" fmla="*/ 52 w 160"/>
                <a:gd name="T51" fmla="*/ 39 h 73"/>
                <a:gd name="T52" fmla="*/ 43 w 160"/>
                <a:gd name="T53" fmla="*/ 24 h 73"/>
                <a:gd name="T54" fmla="*/ 34 w 160"/>
                <a:gd name="T55" fmla="*/ 7 h 73"/>
                <a:gd name="T56" fmla="*/ 28 w 160"/>
                <a:gd name="T57" fmla="*/ 0 h 73"/>
                <a:gd name="T58" fmla="*/ 22 w 160"/>
                <a:gd name="T59" fmla="*/ 0 h 73"/>
                <a:gd name="T60" fmla="*/ 10 w 160"/>
                <a:gd name="T61" fmla="*/ 4 h 73"/>
                <a:gd name="T62" fmla="*/ 0 w 160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40" y="30"/>
                  </a:lnTo>
                  <a:lnTo>
                    <a:pt x="43" y="36"/>
                  </a:lnTo>
                  <a:lnTo>
                    <a:pt x="46" y="42"/>
                  </a:lnTo>
                  <a:lnTo>
                    <a:pt x="50" y="49"/>
                  </a:lnTo>
                  <a:lnTo>
                    <a:pt x="55" y="54"/>
                  </a:lnTo>
                  <a:lnTo>
                    <a:pt x="58" y="60"/>
                  </a:lnTo>
                  <a:lnTo>
                    <a:pt x="65" y="66"/>
                  </a:lnTo>
                  <a:lnTo>
                    <a:pt x="70" y="69"/>
                  </a:lnTo>
                  <a:lnTo>
                    <a:pt x="80" y="72"/>
                  </a:lnTo>
                  <a:lnTo>
                    <a:pt x="86" y="72"/>
                  </a:lnTo>
                  <a:lnTo>
                    <a:pt x="91" y="72"/>
                  </a:lnTo>
                  <a:lnTo>
                    <a:pt x="98" y="72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3" y="60"/>
                  </a:lnTo>
                  <a:lnTo>
                    <a:pt x="119" y="57"/>
                  </a:lnTo>
                  <a:lnTo>
                    <a:pt x="126" y="54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4" y="54"/>
                  </a:lnTo>
                  <a:lnTo>
                    <a:pt x="149" y="54"/>
                  </a:lnTo>
                  <a:lnTo>
                    <a:pt x="152" y="57"/>
                  </a:lnTo>
                  <a:lnTo>
                    <a:pt x="159" y="60"/>
                  </a:lnTo>
                  <a:lnTo>
                    <a:pt x="156" y="54"/>
                  </a:lnTo>
                  <a:lnTo>
                    <a:pt x="152" y="51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37" y="45"/>
                  </a:lnTo>
                  <a:lnTo>
                    <a:pt x="134" y="45"/>
                  </a:lnTo>
                  <a:lnTo>
                    <a:pt x="129" y="49"/>
                  </a:lnTo>
                  <a:lnTo>
                    <a:pt x="126" y="49"/>
                  </a:lnTo>
                  <a:lnTo>
                    <a:pt x="116" y="54"/>
                  </a:lnTo>
                  <a:lnTo>
                    <a:pt x="107" y="57"/>
                  </a:lnTo>
                  <a:lnTo>
                    <a:pt x="104" y="60"/>
                  </a:lnTo>
                  <a:lnTo>
                    <a:pt x="98" y="60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0" y="60"/>
                  </a:lnTo>
                  <a:lnTo>
                    <a:pt x="73" y="60"/>
                  </a:lnTo>
                  <a:lnTo>
                    <a:pt x="70" y="57"/>
                  </a:lnTo>
                  <a:lnTo>
                    <a:pt x="65" y="54"/>
                  </a:lnTo>
                  <a:lnTo>
                    <a:pt x="61" y="51"/>
                  </a:lnTo>
                  <a:lnTo>
                    <a:pt x="58" y="49"/>
                  </a:lnTo>
                  <a:lnTo>
                    <a:pt x="52" y="39"/>
                  </a:lnTo>
                  <a:lnTo>
                    <a:pt x="46" y="34"/>
                  </a:lnTo>
                  <a:lnTo>
                    <a:pt x="43" y="24"/>
                  </a:lnTo>
                  <a:lnTo>
                    <a:pt x="37" y="12"/>
                  </a:lnTo>
                  <a:lnTo>
                    <a:pt x="34" y="7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0" name="Freeform 32"/>
            <p:cNvSpPr>
              <a:spLocks/>
            </p:cNvSpPr>
            <p:nvPr/>
          </p:nvSpPr>
          <p:spPr bwMode="ltGray">
            <a:xfrm>
              <a:off x="4006" y="3905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1" name="Freeform 33"/>
            <p:cNvSpPr>
              <a:spLocks/>
            </p:cNvSpPr>
            <p:nvPr/>
          </p:nvSpPr>
          <p:spPr bwMode="ltGray">
            <a:xfrm>
              <a:off x="954" y="220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ltGray">
            <a:xfrm>
              <a:off x="4097" y="136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3" name="Freeform 35"/>
            <p:cNvSpPr>
              <a:spLocks/>
            </p:cNvSpPr>
            <p:nvPr/>
          </p:nvSpPr>
          <p:spPr bwMode="ltGray">
            <a:xfrm>
              <a:off x="15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4" name="Freeform 36"/>
            <p:cNvSpPr>
              <a:spLocks/>
            </p:cNvSpPr>
            <p:nvPr/>
          </p:nvSpPr>
          <p:spPr bwMode="ltGray">
            <a:xfrm>
              <a:off x="5581" y="1847"/>
              <a:ext cx="154" cy="72"/>
            </a:xfrm>
            <a:custGeom>
              <a:avLst/>
              <a:gdLst>
                <a:gd name="T0" fmla="*/ 3 w 154"/>
                <a:gd name="T1" fmla="*/ 44 h 72"/>
                <a:gd name="T2" fmla="*/ 15 w 154"/>
                <a:gd name="T3" fmla="*/ 48 h 72"/>
                <a:gd name="T4" fmla="*/ 26 w 154"/>
                <a:gd name="T5" fmla="*/ 48 h 72"/>
                <a:gd name="T6" fmla="*/ 33 w 154"/>
                <a:gd name="T7" fmla="*/ 41 h 72"/>
                <a:gd name="T8" fmla="*/ 41 w 154"/>
                <a:gd name="T9" fmla="*/ 36 h 72"/>
                <a:gd name="T10" fmla="*/ 48 w 154"/>
                <a:gd name="T11" fmla="*/ 24 h 72"/>
                <a:gd name="T12" fmla="*/ 56 w 154"/>
                <a:gd name="T13" fmla="*/ 12 h 72"/>
                <a:gd name="T14" fmla="*/ 69 w 154"/>
                <a:gd name="T15" fmla="*/ 4 h 72"/>
                <a:gd name="T16" fmla="*/ 84 w 154"/>
                <a:gd name="T17" fmla="*/ 0 h 72"/>
                <a:gd name="T18" fmla="*/ 93 w 154"/>
                <a:gd name="T19" fmla="*/ 4 h 72"/>
                <a:gd name="T20" fmla="*/ 105 w 154"/>
                <a:gd name="T21" fmla="*/ 9 h 72"/>
                <a:gd name="T22" fmla="*/ 116 w 154"/>
                <a:gd name="T23" fmla="*/ 15 h 72"/>
                <a:gd name="T24" fmla="*/ 126 w 154"/>
                <a:gd name="T25" fmla="*/ 18 h 72"/>
                <a:gd name="T26" fmla="*/ 138 w 154"/>
                <a:gd name="T27" fmla="*/ 18 h 72"/>
                <a:gd name="T28" fmla="*/ 150 w 154"/>
                <a:gd name="T29" fmla="*/ 15 h 72"/>
                <a:gd name="T30" fmla="*/ 153 w 154"/>
                <a:gd name="T31" fmla="*/ 18 h 72"/>
                <a:gd name="T32" fmla="*/ 144 w 154"/>
                <a:gd name="T33" fmla="*/ 24 h 72"/>
                <a:gd name="T34" fmla="*/ 135 w 154"/>
                <a:gd name="T35" fmla="*/ 27 h 72"/>
                <a:gd name="T36" fmla="*/ 126 w 154"/>
                <a:gd name="T37" fmla="*/ 24 h 72"/>
                <a:gd name="T38" fmla="*/ 114 w 154"/>
                <a:gd name="T39" fmla="*/ 18 h 72"/>
                <a:gd name="T40" fmla="*/ 101 w 154"/>
                <a:gd name="T41" fmla="*/ 12 h 72"/>
                <a:gd name="T42" fmla="*/ 86 w 154"/>
                <a:gd name="T43" fmla="*/ 12 h 72"/>
                <a:gd name="T44" fmla="*/ 78 w 154"/>
                <a:gd name="T45" fmla="*/ 12 h 72"/>
                <a:gd name="T46" fmla="*/ 66 w 154"/>
                <a:gd name="T47" fmla="*/ 15 h 72"/>
                <a:gd name="T48" fmla="*/ 56 w 154"/>
                <a:gd name="T49" fmla="*/ 21 h 72"/>
                <a:gd name="T50" fmla="*/ 51 w 154"/>
                <a:gd name="T51" fmla="*/ 33 h 72"/>
                <a:gd name="T52" fmla="*/ 41 w 154"/>
                <a:gd name="T53" fmla="*/ 51 h 72"/>
                <a:gd name="T54" fmla="*/ 33 w 154"/>
                <a:gd name="T55" fmla="*/ 65 h 72"/>
                <a:gd name="T56" fmla="*/ 26 w 154"/>
                <a:gd name="T57" fmla="*/ 71 h 72"/>
                <a:gd name="T58" fmla="*/ 18 w 154"/>
                <a:gd name="T59" fmla="*/ 71 h 72"/>
                <a:gd name="T60" fmla="*/ 8 w 154"/>
                <a:gd name="T61" fmla="*/ 68 h 72"/>
                <a:gd name="T62" fmla="*/ 0 w 154"/>
                <a:gd name="T6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2">
                  <a:moveTo>
                    <a:pt x="0" y="41"/>
                  </a:moveTo>
                  <a:lnTo>
                    <a:pt x="3" y="44"/>
                  </a:lnTo>
                  <a:lnTo>
                    <a:pt x="8" y="48"/>
                  </a:lnTo>
                  <a:lnTo>
                    <a:pt x="15" y="48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41" y="36"/>
                  </a:lnTo>
                  <a:lnTo>
                    <a:pt x="45" y="30"/>
                  </a:lnTo>
                  <a:lnTo>
                    <a:pt x="48" y="24"/>
                  </a:lnTo>
                  <a:lnTo>
                    <a:pt x="51" y="18"/>
                  </a:lnTo>
                  <a:lnTo>
                    <a:pt x="56" y="12"/>
                  </a:lnTo>
                  <a:lnTo>
                    <a:pt x="63" y="6"/>
                  </a:lnTo>
                  <a:lnTo>
                    <a:pt x="69" y="4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5" y="9"/>
                  </a:lnTo>
                  <a:lnTo>
                    <a:pt x="108" y="12"/>
                  </a:lnTo>
                  <a:lnTo>
                    <a:pt x="116" y="15"/>
                  </a:lnTo>
                  <a:lnTo>
                    <a:pt x="123" y="18"/>
                  </a:lnTo>
                  <a:lnTo>
                    <a:pt x="126" y="18"/>
                  </a:lnTo>
                  <a:lnTo>
                    <a:pt x="131" y="21"/>
                  </a:lnTo>
                  <a:lnTo>
                    <a:pt x="138" y="18"/>
                  </a:lnTo>
                  <a:lnTo>
                    <a:pt x="144" y="18"/>
                  </a:lnTo>
                  <a:lnTo>
                    <a:pt x="150" y="15"/>
                  </a:lnTo>
                  <a:lnTo>
                    <a:pt x="153" y="12"/>
                  </a:lnTo>
                  <a:lnTo>
                    <a:pt x="153" y="18"/>
                  </a:lnTo>
                  <a:lnTo>
                    <a:pt x="150" y="21"/>
                  </a:lnTo>
                  <a:lnTo>
                    <a:pt x="144" y="24"/>
                  </a:lnTo>
                  <a:lnTo>
                    <a:pt x="141" y="27"/>
                  </a:lnTo>
                  <a:lnTo>
                    <a:pt x="135" y="27"/>
                  </a:lnTo>
                  <a:lnTo>
                    <a:pt x="131" y="27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18"/>
                  </a:lnTo>
                  <a:lnTo>
                    <a:pt x="105" y="15"/>
                  </a:lnTo>
                  <a:lnTo>
                    <a:pt x="101" y="12"/>
                  </a:lnTo>
                  <a:lnTo>
                    <a:pt x="96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8" y="12"/>
                  </a:lnTo>
                  <a:lnTo>
                    <a:pt x="71" y="12"/>
                  </a:lnTo>
                  <a:lnTo>
                    <a:pt x="66" y="15"/>
                  </a:lnTo>
                  <a:lnTo>
                    <a:pt x="63" y="18"/>
                  </a:lnTo>
                  <a:lnTo>
                    <a:pt x="56" y="21"/>
                  </a:lnTo>
                  <a:lnTo>
                    <a:pt x="54" y="24"/>
                  </a:lnTo>
                  <a:lnTo>
                    <a:pt x="51" y="33"/>
                  </a:lnTo>
                  <a:lnTo>
                    <a:pt x="45" y="39"/>
                  </a:lnTo>
                  <a:lnTo>
                    <a:pt x="41" y="51"/>
                  </a:lnTo>
                  <a:lnTo>
                    <a:pt x="36" y="59"/>
                  </a:lnTo>
                  <a:lnTo>
                    <a:pt x="33" y="65"/>
                  </a:lnTo>
                  <a:lnTo>
                    <a:pt x="30" y="68"/>
                  </a:lnTo>
                  <a:lnTo>
                    <a:pt x="26" y="71"/>
                  </a:lnTo>
                  <a:lnTo>
                    <a:pt x="21" y="71"/>
                  </a:lnTo>
                  <a:lnTo>
                    <a:pt x="18" y="71"/>
                  </a:lnTo>
                  <a:lnTo>
                    <a:pt x="15" y="71"/>
                  </a:lnTo>
                  <a:lnTo>
                    <a:pt x="8" y="68"/>
                  </a:lnTo>
                  <a:lnTo>
                    <a:pt x="6" y="65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ltGray">
            <a:xfrm>
              <a:off x="4436" y="4096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ltGray">
            <a:xfrm>
              <a:off x="107" y="2501"/>
              <a:ext cx="55" cy="65"/>
            </a:xfrm>
            <a:custGeom>
              <a:avLst/>
              <a:gdLst>
                <a:gd name="T0" fmla="*/ 30 w 55"/>
                <a:gd name="T1" fmla="*/ 0 h 65"/>
                <a:gd name="T2" fmla="*/ 0 w 55"/>
                <a:gd name="T3" fmla="*/ 17 h 65"/>
                <a:gd name="T4" fmla="*/ 16 w 55"/>
                <a:gd name="T5" fmla="*/ 64 h 65"/>
                <a:gd name="T6" fmla="*/ 54 w 55"/>
                <a:gd name="T7" fmla="*/ 40 h 65"/>
                <a:gd name="T8" fmla="*/ 30 w 5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4" y="40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ltGray">
            <a:xfrm>
              <a:off x="5139" y="1106"/>
              <a:ext cx="56" cy="65"/>
            </a:xfrm>
            <a:custGeom>
              <a:avLst/>
              <a:gdLst>
                <a:gd name="T0" fmla="*/ 30 w 56"/>
                <a:gd name="T1" fmla="*/ 0 h 65"/>
                <a:gd name="T2" fmla="*/ 0 w 56"/>
                <a:gd name="T3" fmla="*/ 17 h 65"/>
                <a:gd name="T4" fmla="*/ 16 w 56"/>
                <a:gd name="T5" fmla="*/ 64 h 65"/>
                <a:gd name="T6" fmla="*/ 55 w 56"/>
                <a:gd name="T7" fmla="*/ 41 h 65"/>
                <a:gd name="T8" fmla="*/ 30 w 5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5" y="41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ltGray">
            <a:xfrm>
              <a:off x="4703" y="54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ltGray">
            <a:xfrm>
              <a:off x="5601" y="3074"/>
              <a:ext cx="60" cy="80"/>
            </a:xfrm>
            <a:custGeom>
              <a:avLst/>
              <a:gdLst>
                <a:gd name="T0" fmla="*/ 59 w 60"/>
                <a:gd name="T1" fmla="*/ 0 h 80"/>
                <a:gd name="T2" fmla="*/ 0 w 60"/>
                <a:gd name="T3" fmla="*/ 30 h 80"/>
                <a:gd name="T4" fmla="*/ 42 w 60"/>
                <a:gd name="T5" fmla="*/ 79 h 80"/>
                <a:gd name="T6" fmla="*/ 59 w 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0">
                  <a:moveTo>
                    <a:pt x="59" y="0"/>
                  </a:moveTo>
                  <a:lnTo>
                    <a:pt x="0" y="30"/>
                  </a:lnTo>
                  <a:lnTo>
                    <a:pt x="42" y="79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ltGray">
            <a:xfrm>
              <a:off x="2788" y="4005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ltGray">
            <a:xfrm>
              <a:off x="256" y="3041"/>
              <a:ext cx="61" cy="83"/>
            </a:xfrm>
            <a:custGeom>
              <a:avLst/>
              <a:gdLst>
                <a:gd name="T0" fmla="*/ 60 w 61"/>
                <a:gd name="T1" fmla="*/ 0 h 83"/>
                <a:gd name="T2" fmla="*/ 0 w 61"/>
                <a:gd name="T3" fmla="*/ 31 h 83"/>
                <a:gd name="T4" fmla="*/ 46 w 61"/>
                <a:gd name="T5" fmla="*/ 82 h 83"/>
                <a:gd name="T6" fmla="*/ 60 w 6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3">
                  <a:moveTo>
                    <a:pt x="60" y="0"/>
                  </a:moveTo>
                  <a:lnTo>
                    <a:pt x="0" y="31"/>
                  </a:lnTo>
                  <a:lnTo>
                    <a:pt x="46" y="82"/>
                  </a:lnTo>
                  <a:lnTo>
                    <a:pt x="6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ltGray">
            <a:xfrm>
              <a:off x="4707" y="4074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ltGray">
            <a:xfrm>
              <a:off x="234" y="3987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4" name="Freeform 46"/>
            <p:cNvSpPr>
              <a:spLocks/>
            </p:cNvSpPr>
            <p:nvPr/>
          </p:nvSpPr>
          <p:spPr bwMode="ltGray">
            <a:xfrm>
              <a:off x="2285" y="99"/>
              <a:ext cx="61" cy="82"/>
            </a:xfrm>
            <a:custGeom>
              <a:avLst/>
              <a:gdLst>
                <a:gd name="T0" fmla="*/ 0 w 61"/>
                <a:gd name="T1" fmla="*/ 0 h 82"/>
                <a:gd name="T2" fmla="*/ 60 w 61"/>
                <a:gd name="T3" fmla="*/ 31 h 82"/>
                <a:gd name="T4" fmla="*/ 18 w 61"/>
                <a:gd name="T5" fmla="*/ 81 h 82"/>
                <a:gd name="T6" fmla="*/ 0 w 6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2">
                  <a:moveTo>
                    <a:pt x="0" y="0"/>
                  </a:moveTo>
                  <a:lnTo>
                    <a:pt x="60" y="31"/>
                  </a:lnTo>
                  <a:lnTo>
                    <a:pt x="18" y="81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5" name="Rectangle 47"/>
            <p:cNvSpPr>
              <a:spLocks noChangeArrowheads="1"/>
            </p:cNvSpPr>
            <p:nvPr/>
          </p:nvSpPr>
          <p:spPr bwMode="ltGray">
            <a:xfrm>
              <a:off x="1629" y="103"/>
              <a:ext cx="53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ltGray">
            <a:xfrm>
              <a:off x="5563" y="129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ltGray">
            <a:xfrm>
              <a:off x="5039" y="4013"/>
              <a:ext cx="53" cy="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8" name="Rectangle 50"/>
            <p:cNvSpPr>
              <a:spLocks noChangeArrowheads="1"/>
            </p:cNvSpPr>
            <p:nvPr/>
          </p:nvSpPr>
          <p:spPr bwMode="ltGray">
            <a:xfrm>
              <a:off x="5651" y="782"/>
              <a:ext cx="41" cy="4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9" name="Rectangle 51"/>
            <p:cNvSpPr>
              <a:spLocks noChangeArrowheads="1"/>
            </p:cNvSpPr>
            <p:nvPr/>
          </p:nvSpPr>
          <p:spPr bwMode="ltGray">
            <a:xfrm>
              <a:off x="648" y="202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ltGray">
            <a:xfrm>
              <a:off x="177" y="1414"/>
              <a:ext cx="229" cy="116"/>
            </a:xfrm>
            <a:custGeom>
              <a:avLst/>
              <a:gdLst>
                <a:gd name="T0" fmla="*/ 228 w 229"/>
                <a:gd name="T1" fmla="*/ 4 h 116"/>
                <a:gd name="T2" fmla="*/ 222 w 229"/>
                <a:gd name="T3" fmla="*/ 0 h 116"/>
                <a:gd name="T4" fmla="*/ 210 w 229"/>
                <a:gd name="T5" fmla="*/ 0 h 116"/>
                <a:gd name="T6" fmla="*/ 200 w 229"/>
                <a:gd name="T7" fmla="*/ 0 h 116"/>
                <a:gd name="T8" fmla="*/ 192 w 229"/>
                <a:gd name="T9" fmla="*/ 0 h 116"/>
                <a:gd name="T10" fmla="*/ 180 w 229"/>
                <a:gd name="T11" fmla="*/ 4 h 116"/>
                <a:gd name="T12" fmla="*/ 170 w 229"/>
                <a:gd name="T13" fmla="*/ 10 h 116"/>
                <a:gd name="T14" fmla="*/ 164 w 229"/>
                <a:gd name="T15" fmla="*/ 13 h 116"/>
                <a:gd name="T16" fmla="*/ 159 w 229"/>
                <a:gd name="T17" fmla="*/ 22 h 116"/>
                <a:gd name="T18" fmla="*/ 152 w 229"/>
                <a:gd name="T19" fmla="*/ 31 h 116"/>
                <a:gd name="T20" fmla="*/ 149 w 229"/>
                <a:gd name="T21" fmla="*/ 38 h 116"/>
                <a:gd name="T22" fmla="*/ 146 w 229"/>
                <a:gd name="T23" fmla="*/ 43 h 116"/>
                <a:gd name="T24" fmla="*/ 134 w 229"/>
                <a:gd name="T25" fmla="*/ 59 h 116"/>
                <a:gd name="T26" fmla="*/ 122 w 229"/>
                <a:gd name="T27" fmla="*/ 72 h 116"/>
                <a:gd name="T28" fmla="*/ 113 w 229"/>
                <a:gd name="T29" fmla="*/ 77 h 116"/>
                <a:gd name="T30" fmla="*/ 98 w 229"/>
                <a:gd name="T31" fmla="*/ 84 h 116"/>
                <a:gd name="T32" fmla="*/ 86 w 229"/>
                <a:gd name="T33" fmla="*/ 90 h 116"/>
                <a:gd name="T34" fmla="*/ 73 w 229"/>
                <a:gd name="T35" fmla="*/ 93 h 116"/>
                <a:gd name="T36" fmla="*/ 64 w 229"/>
                <a:gd name="T37" fmla="*/ 93 h 116"/>
                <a:gd name="T38" fmla="*/ 52 w 229"/>
                <a:gd name="T39" fmla="*/ 93 h 116"/>
                <a:gd name="T40" fmla="*/ 37 w 229"/>
                <a:gd name="T41" fmla="*/ 90 h 116"/>
                <a:gd name="T42" fmla="*/ 25 w 229"/>
                <a:gd name="T43" fmla="*/ 84 h 116"/>
                <a:gd name="T44" fmla="*/ 15 w 229"/>
                <a:gd name="T45" fmla="*/ 74 h 116"/>
                <a:gd name="T46" fmla="*/ 10 w 229"/>
                <a:gd name="T47" fmla="*/ 69 h 116"/>
                <a:gd name="T48" fmla="*/ 0 w 229"/>
                <a:gd name="T49" fmla="*/ 100 h 116"/>
                <a:gd name="T50" fmla="*/ 7 w 229"/>
                <a:gd name="T51" fmla="*/ 105 h 116"/>
                <a:gd name="T52" fmla="*/ 22 w 229"/>
                <a:gd name="T53" fmla="*/ 112 h 116"/>
                <a:gd name="T54" fmla="*/ 33 w 229"/>
                <a:gd name="T55" fmla="*/ 112 h 116"/>
                <a:gd name="T56" fmla="*/ 48 w 229"/>
                <a:gd name="T57" fmla="*/ 115 h 116"/>
                <a:gd name="T58" fmla="*/ 61 w 229"/>
                <a:gd name="T59" fmla="*/ 115 h 116"/>
                <a:gd name="T60" fmla="*/ 73 w 229"/>
                <a:gd name="T61" fmla="*/ 112 h 116"/>
                <a:gd name="T62" fmla="*/ 88 w 229"/>
                <a:gd name="T63" fmla="*/ 105 h 116"/>
                <a:gd name="T64" fmla="*/ 98 w 229"/>
                <a:gd name="T65" fmla="*/ 100 h 116"/>
                <a:gd name="T66" fmla="*/ 104 w 229"/>
                <a:gd name="T67" fmla="*/ 97 h 116"/>
                <a:gd name="T68" fmla="*/ 119 w 229"/>
                <a:gd name="T69" fmla="*/ 84 h 116"/>
                <a:gd name="T70" fmla="*/ 131 w 229"/>
                <a:gd name="T71" fmla="*/ 72 h 116"/>
                <a:gd name="T72" fmla="*/ 140 w 229"/>
                <a:gd name="T73" fmla="*/ 56 h 116"/>
                <a:gd name="T74" fmla="*/ 149 w 229"/>
                <a:gd name="T75" fmla="*/ 43 h 116"/>
                <a:gd name="T76" fmla="*/ 159 w 229"/>
                <a:gd name="T77" fmla="*/ 41 h 116"/>
                <a:gd name="T78" fmla="*/ 167 w 229"/>
                <a:gd name="T79" fmla="*/ 31 h 116"/>
                <a:gd name="T80" fmla="*/ 177 w 229"/>
                <a:gd name="T81" fmla="*/ 28 h 116"/>
                <a:gd name="T82" fmla="*/ 185 w 229"/>
                <a:gd name="T83" fmla="*/ 25 h 116"/>
                <a:gd name="T84" fmla="*/ 198 w 229"/>
                <a:gd name="T85" fmla="*/ 25 h 116"/>
                <a:gd name="T86" fmla="*/ 204 w 229"/>
                <a:gd name="T87" fmla="*/ 25 h 116"/>
                <a:gd name="T88" fmla="*/ 210 w 229"/>
                <a:gd name="T89" fmla="*/ 28 h 116"/>
                <a:gd name="T90" fmla="*/ 222 w 229"/>
                <a:gd name="T91" fmla="*/ 35 h 116"/>
                <a:gd name="T92" fmla="*/ 228 w 229"/>
                <a:gd name="T93" fmla="*/ 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6">
                  <a:moveTo>
                    <a:pt x="228" y="4"/>
                  </a:moveTo>
                  <a:lnTo>
                    <a:pt x="222" y="0"/>
                  </a:lnTo>
                  <a:lnTo>
                    <a:pt x="210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0" y="4"/>
                  </a:lnTo>
                  <a:lnTo>
                    <a:pt x="170" y="10"/>
                  </a:lnTo>
                  <a:lnTo>
                    <a:pt x="164" y="13"/>
                  </a:lnTo>
                  <a:lnTo>
                    <a:pt x="159" y="22"/>
                  </a:lnTo>
                  <a:lnTo>
                    <a:pt x="152" y="31"/>
                  </a:lnTo>
                  <a:lnTo>
                    <a:pt x="149" y="38"/>
                  </a:lnTo>
                  <a:lnTo>
                    <a:pt x="146" y="43"/>
                  </a:lnTo>
                  <a:lnTo>
                    <a:pt x="134" y="59"/>
                  </a:lnTo>
                  <a:lnTo>
                    <a:pt x="122" y="72"/>
                  </a:lnTo>
                  <a:lnTo>
                    <a:pt x="113" y="77"/>
                  </a:lnTo>
                  <a:lnTo>
                    <a:pt x="98" y="84"/>
                  </a:lnTo>
                  <a:lnTo>
                    <a:pt x="86" y="90"/>
                  </a:lnTo>
                  <a:lnTo>
                    <a:pt x="73" y="93"/>
                  </a:lnTo>
                  <a:lnTo>
                    <a:pt x="64" y="93"/>
                  </a:lnTo>
                  <a:lnTo>
                    <a:pt x="52" y="93"/>
                  </a:lnTo>
                  <a:lnTo>
                    <a:pt x="37" y="90"/>
                  </a:lnTo>
                  <a:lnTo>
                    <a:pt x="25" y="84"/>
                  </a:lnTo>
                  <a:lnTo>
                    <a:pt x="15" y="74"/>
                  </a:lnTo>
                  <a:lnTo>
                    <a:pt x="10" y="69"/>
                  </a:lnTo>
                  <a:lnTo>
                    <a:pt x="0" y="100"/>
                  </a:lnTo>
                  <a:lnTo>
                    <a:pt x="7" y="105"/>
                  </a:lnTo>
                  <a:lnTo>
                    <a:pt x="22" y="112"/>
                  </a:lnTo>
                  <a:lnTo>
                    <a:pt x="33" y="112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5"/>
                  </a:lnTo>
                  <a:lnTo>
                    <a:pt x="98" y="100"/>
                  </a:lnTo>
                  <a:lnTo>
                    <a:pt x="104" y="97"/>
                  </a:lnTo>
                  <a:lnTo>
                    <a:pt x="119" y="84"/>
                  </a:lnTo>
                  <a:lnTo>
                    <a:pt x="131" y="72"/>
                  </a:lnTo>
                  <a:lnTo>
                    <a:pt x="140" y="56"/>
                  </a:lnTo>
                  <a:lnTo>
                    <a:pt x="149" y="43"/>
                  </a:lnTo>
                  <a:lnTo>
                    <a:pt x="159" y="41"/>
                  </a:lnTo>
                  <a:lnTo>
                    <a:pt x="167" y="31"/>
                  </a:lnTo>
                  <a:lnTo>
                    <a:pt x="177" y="28"/>
                  </a:lnTo>
                  <a:lnTo>
                    <a:pt x="185" y="25"/>
                  </a:lnTo>
                  <a:lnTo>
                    <a:pt x="198" y="25"/>
                  </a:lnTo>
                  <a:lnTo>
                    <a:pt x="204" y="25"/>
                  </a:lnTo>
                  <a:lnTo>
                    <a:pt x="210" y="28"/>
                  </a:lnTo>
                  <a:lnTo>
                    <a:pt x="222" y="35"/>
                  </a:lnTo>
                  <a:lnTo>
                    <a:pt x="228" y="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ltGray">
            <a:xfrm>
              <a:off x="2288" y="4156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ltGray">
            <a:xfrm>
              <a:off x="5310" y="388"/>
              <a:ext cx="234" cy="115"/>
            </a:xfrm>
            <a:custGeom>
              <a:avLst/>
              <a:gdLst>
                <a:gd name="T0" fmla="*/ 233 w 234"/>
                <a:gd name="T1" fmla="*/ 3 h 115"/>
                <a:gd name="T2" fmla="*/ 223 w 234"/>
                <a:gd name="T3" fmla="*/ 0 h 115"/>
                <a:gd name="T4" fmla="*/ 214 w 234"/>
                <a:gd name="T5" fmla="*/ 0 h 115"/>
                <a:gd name="T6" fmla="*/ 202 w 234"/>
                <a:gd name="T7" fmla="*/ 0 h 115"/>
                <a:gd name="T8" fmla="*/ 193 w 234"/>
                <a:gd name="T9" fmla="*/ 0 h 115"/>
                <a:gd name="T10" fmla="*/ 183 w 234"/>
                <a:gd name="T11" fmla="*/ 3 h 115"/>
                <a:gd name="T12" fmla="*/ 172 w 234"/>
                <a:gd name="T13" fmla="*/ 10 h 115"/>
                <a:gd name="T14" fmla="*/ 168 w 234"/>
                <a:gd name="T15" fmla="*/ 13 h 115"/>
                <a:gd name="T16" fmla="*/ 159 w 234"/>
                <a:gd name="T17" fmla="*/ 21 h 115"/>
                <a:gd name="T18" fmla="*/ 153 w 234"/>
                <a:gd name="T19" fmla="*/ 31 h 115"/>
                <a:gd name="T20" fmla="*/ 150 w 234"/>
                <a:gd name="T21" fmla="*/ 37 h 115"/>
                <a:gd name="T22" fmla="*/ 147 w 234"/>
                <a:gd name="T23" fmla="*/ 43 h 115"/>
                <a:gd name="T24" fmla="*/ 138 w 234"/>
                <a:gd name="T25" fmla="*/ 59 h 115"/>
                <a:gd name="T26" fmla="*/ 122 w 234"/>
                <a:gd name="T27" fmla="*/ 71 h 115"/>
                <a:gd name="T28" fmla="*/ 114 w 234"/>
                <a:gd name="T29" fmla="*/ 77 h 115"/>
                <a:gd name="T30" fmla="*/ 101 w 234"/>
                <a:gd name="T31" fmla="*/ 83 h 115"/>
                <a:gd name="T32" fmla="*/ 86 w 234"/>
                <a:gd name="T33" fmla="*/ 90 h 115"/>
                <a:gd name="T34" fmla="*/ 76 w 234"/>
                <a:gd name="T35" fmla="*/ 93 h 115"/>
                <a:gd name="T36" fmla="*/ 65 w 234"/>
                <a:gd name="T37" fmla="*/ 93 h 115"/>
                <a:gd name="T38" fmla="*/ 55 w 234"/>
                <a:gd name="T39" fmla="*/ 93 h 115"/>
                <a:gd name="T40" fmla="*/ 40 w 234"/>
                <a:gd name="T41" fmla="*/ 87 h 115"/>
                <a:gd name="T42" fmla="*/ 25 w 234"/>
                <a:gd name="T43" fmla="*/ 83 h 115"/>
                <a:gd name="T44" fmla="*/ 15 w 234"/>
                <a:gd name="T45" fmla="*/ 74 h 115"/>
                <a:gd name="T46" fmla="*/ 10 w 234"/>
                <a:gd name="T47" fmla="*/ 68 h 115"/>
                <a:gd name="T48" fmla="*/ 0 w 234"/>
                <a:gd name="T49" fmla="*/ 99 h 115"/>
                <a:gd name="T50" fmla="*/ 10 w 234"/>
                <a:gd name="T51" fmla="*/ 105 h 115"/>
                <a:gd name="T52" fmla="*/ 22 w 234"/>
                <a:gd name="T53" fmla="*/ 111 h 115"/>
                <a:gd name="T54" fmla="*/ 34 w 234"/>
                <a:gd name="T55" fmla="*/ 111 h 115"/>
                <a:gd name="T56" fmla="*/ 50 w 234"/>
                <a:gd name="T57" fmla="*/ 114 h 115"/>
                <a:gd name="T58" fmla="*/ 61 w 234"/>
                <a:gd name="T59" fmla="*/ 114 h 115"/>
                <a:gd name="T60" fmla="*/ 74 w 234"/>
                <a:gd name="T61" fmla="*/ 111 h 115"/>
                <a:gd name="T62" fmla="*/ 89 w 234"/>
                <a:gd name="T63" fmla="*/ 105 h 115"/>
                <a:gd name="T64" fmla="*/ 101 w 234"/>
                <a:gd name="T65" fmla="*/ 99 h 115"/>
                <a:gd name="T66" fmla="*/ 107 w 234"/>
                <a:gd name="T67" fmla="*/ 96 h 115"/>
                <a:gd name="T68" fmla="*/ 119 w 234"/>
                <a:gd name="T69" fmla="*/ 83 h 115"/>
                <a:gd name="T70" fmla="*/ 132 w 234"/>
                <a:gd name="T71" fmla="*/ 71 h 115"/>
                <a:gd name="T72" fmla="*/ 144 w 234"/>
                <a:gd name="T73" fmla="*/ 56 h 115"/>
                <a:gd name="T74" fmla="*/ 153 w 234"/>
                <a:gd name="T75" fmla="*/ 46 h 115"/>
                <a:gd name="T76" fmla="*/ 159 w 234"/>
                <a:gd name="T77" fmla="*/ 37 h 115"/>
                <a:gd name="T78" fmla="*/ 172 w 234"/>
                <a:gd name="T79" fmla="*/ 31 h 115"/>
                <a:gd name="T80" fmla="*/ 180 w 234"/>
                <a:gd name="T81" fmla="*/ 25 h 115"/>
                <a:gd name="T82" fmla="*/ 190 w 234"/>
                <a:gd name="T83" fmla="*/ 21 h 115"/>
                <a:gd name="T84" fmla="*/ 199 w 234"/>
                <a:gd name="T85" fmla="*/ 21 h 115"/>
                <a:gd name="T86" fmla="*/ 208 w 234"/>
                <a:gd name="T87" fmla="*/ 25 h 115"/>
                <a:gd name="T88" fmla="*/ 214 w 234"/>
                <a:gd name="T89" fmla="*/ 25 h 115"/>
                <a:gd name="T90" fmla="*/ 226 w 234"/>
                <a:gd name="T91" fmla="*/ 34 h 115"/>
                <a:gd name="T92" fmla="*/ 233 w 234"/>
                <a:gd name="T93" fmla="*/ 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4" h="115">
                  <a:moveTo>
                    <a:pt x="233" y="3"/>
                  </a:moveTo>
                  <a:lnTo>
                    <a:pt x="223" y="0"/>
                  </a:lnTo>
                  <a:lnTo>
                    <a:pt x="214" y="0"/>
                  </a:lnTo>
                  <a:lnTo>
                    <a:pt x="202" y="0"/>
                  </a:lnTo>
                  <a:lnTo>
                    <a:pt x="193" y="0"/>
                  </a:lnTo>
                  <a:lnTo>
                    <a:pt x="183" y="3"/>
                  </a:lnTo>
                  <a:lnTo>
                    <a:pt x="172" y="10"/>
                  </a:lnTo>
                  <a:lnTo>
                    <a:pt x="168" y="13"/>
                  </a:lnTo>
                  <a:lnTo>
                    <a:pt x="159" y="21"/>
                  </a:lnTo>
                  <a:lnTo>
                    <a:pt x="153" y="31"/>
                  </a:lnTo>
                  <a:lnTo>
                    <a:pt x="150" y="37"/>
                  </a:lnTo>
                  <a:lnTo>
                    <a:pt x="147" y="43"/>
                  </a:lnTo>
                  <a:lnTo>
                    <a:pt x="138" y="59"/>
                  </a:lnTo>
                  <a:lnTo>
                    <a:pt x="122" y="71"/>
                  </a:lnTo>
                  <a:lnTo>
                    <a:pt x="114" y="77"/>
                  </a:lnTo>
                  <a:lnTo>
                    <a:pt x="101" y="83"/>
                  </a:lnTo>
                  <a:lnTo>
                    <a:pt x="86" y="90"/>
                  </a:lnTo>
                  <a:lnTo>
                    <a:pt x="76" y="93"/>
                  </a:lnTo>
                  <a:lnTo>
                    <a:pt x="65" y="93"/>
                  </a:lnTo>
                  <a:lnTo>
                    <a:pt x="55" y="93"/>
                  </a:lnTo>
                  <a:lnTo>
                    <a:pt x="40" y="87"/>
                  </a:lnTo>
                  <a:lnTo>
                    <a:pt x="25" y="83"/>
                  </a:lnTo>
                  <a:lnTo>
                    <a:pt x="15" y="74"/>
                  </a:lnTo>
                  <a:lnTo>
                    <a:pt x="10" y="68"/>
                  </a:lnTo>
                  <a:lnTo>
                    <a:pt x="0" y="99"/>
                  </a:lnTo>
                  <a:lnTo>
                    <a:pt x="10" y="105"/>
                  </a:lnTo>
                  <a:lnTo>
                    <a:pt x="22" y="111"/>
                  </a:lnTo>
                  <a:lnTo>
                    <a:pt x="34" y="111"/>
                  </a:lnTo>
                  <a:lnTo>
                    <a:pt x="50" y="114"/>
                  </a:lnTo>
                  <a:lnTo>
                    <a:pt x="61" y="114"/>
                  </a:lnTo>
                  <a:lnTo>
                    <a:pt x="74" y="111"/>
                  </a:lnTo>
                  <a:lnTo>
                    <a:pt x="89" y="105"/>
                  </a:lnTo>
                  <a:lnTo>
                    <a:pt x="101" y="99"/>
                  </a:lnTo>
                  <a:lnTo>
                    <a:pt x="107" y="96"/>
                  </a:lnTo>
                  <a:lnTo>
                    <a:pt x="119" y="83"/>
                  </a:lnTo>
                  <a:lnTo>
                    <a:pt x="132" y="71"/>
                  </a:lnTo>
                  <a:lnTo>
                    <a:pt x="144" y="56"/>
                  </a:lnTo>
                  <a:lnTo>
                    <a:pt x="153" y="46"/>
                  </a:lnTo>
                  <a:lnTo>
                    <a:pt x="159" y="37"/>
                  </a:lnTo>
                  <a:lnTo>
                    <a:pt x="172" y="31"/>
                  </a:lnTo>
                  <a:lnTo>
                    <a:pt x="180" y="25"/>
                  </a:lnTo>
                  <a:lnTo>
                    <a:pt x="190" y="21"/>
                  </a:lnTo>
                  <a:lnTo>
                    <a:pt x="199" y="21"/>
                  </a:lnTo>
                  <a:lnTo>
                    <a:pt x="208" y="25"/>
                  </a:lnTo>
                  <a:lnTo>
                    <a:pt x="214" y="25"/>
                  </a:lnTo>
                  <a:lnTo>
                    <a:pt x="226" y="34"/>
                  </a:lnTo>
                  <a:lnTo>
                    <a:pt x="233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ltGray">
            <a:xfrm>
              <a:off x="3135" y="4006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ltGray">
            <a:xfrm>
              <a:off x="5643" y="2518"/>
              <a:ext cx="102" cy="312"/>
            </a:xfrm>
            <a:custGeom>
              <a:avLst/>
              <a:gdLst>
                <a:gd name="T0" fmla="*/ 51 w 102"/>
                <a:gd name="T1" fmla="*/ 6 h 312"/>
                <a:gd name="T2" fmla="*/ 47 w 102"/>
                <a:gd name="T3" fmla="*/ 16 h 312"/>
                <a:gd name="T4" fmla="*/ 44 w 102"/>
                <a:gd name="T5" fmla="*/ 19 h 312"/>
                <a:gd name="T6" fmla="*/ 44 w 102"/>
                <a:gd name="T7" fmla="*/ 26 h 312"/>
                <a:gd name="T8" fmla="*/ 39 w 102"/>
                <a:gd name="T9" fmla="*/ 43 h 312"/>
                <a:gd name="T10" fmla="*/ 30 w 102"/>
                <a:gd name="T11" fmla="*/ 65 h 312"/>
                <a:gd name="T12" fmla="*/ 24 w 102"/>
                <a:gd name="T13" fmla="*/ 81 h 312"/>
                <a:gd name="T14" fmla="*/ 21 w 102"/>
                <a:gd name="T15" fmla="*/ 97 h 312"/>
                <a:gd name="T16" fmla="*/ 21 w 102"/>
                <a:gd name="T17" fmla="*/ 110 h 312"/>
                <a:gd name="T18" fmla="*/ 21 w 102"/>
                <a:gd name="T19" fmla="*/ 120 h 312"/>
                <a:gd name="T20" fmla="*/ 24 w 102"/>
                <a:gd name="T21" fmla="*/ 133 h 312"/>
                <a:gd name="T22" fmla="*/ 27 w 102"/>
                <a:gd name="T23" fmla="*/ 140 h 312"/>
                <a:gd name="T24" fmla="*/ 36 w 102"/>
                <a:gd name="T25" fmla="*/ 152 h 312"/>
                <a:gd name="T26" fmla="*/ 44 w 102"/>
                <a:gd name="T27" fmla="*/ 165 h 312"/>
                <a:gd name="T28" fmla="*/ 57 w 102"/>
                <a:gd name="T29" fmla="*/ 178 h 312"/>
                <a:gd name="T30" fmla="*/ 77 w 102"/>
                <a:gd name="T31" fmla="*/ 201 h 312"/>
                <a:gd name="T32" fmla="*/ 89 w 102"/>
                <a:gd name="T33" fmla="*/ 221 h 312"/>
                <a:gd name="T34" fmla="*/ 95 w 102"/>
                <a:gd name="T35" fmla="*/ 230 h 312"/>
                <a:gd name="T36" fmla="*/ 98 w 102"/>
                <a:gd name="T37" fmla="*/ 240 h 312"/>
                <a:gd name="T38" fmla="*/ 101 w 102"/>
                <a:gd name="T39" fmla="*/ 256 h 312"/>
                <a:gd name="T40" fmla="*/ 101 w 102"/>
                <a:gd name="T41" fmla="*/ 269 h 312"/>
                <a:gd name="T42" fmla="*/ 98 w 102"/>
                <a:gd name="T43" fmla="*/ 279 h 312"/>
                <a:gd name="T44" fmla="*/ 95 w 102"/>
                <a:gd name="T45" fmla="*/ 298 h 312"/>
                <a:gd name="T46" fmla="*/ 89 w 102"/>
                <a:gd name="T47" fmla="*/ 311 h 312"/>
                <a:gd name="T48" fmla="*/ 69 w 102"/>
                <a:gd name="T49" fmla="*/ 292 h 312"/>
                <a:gd name="T50" fmla="*/ 74 w 102"/>
                <a:gd name="T51" fmla="*/ 279 h 312"/>
                <a:gd name="T52" fmla="*/ 77 w 102"/>
                <a:gd name="T53" fmla="*/ 265 h 312"/>
                <a:gd name="T54" fmla="*/ 81 w 102"/>
                <a:gd name="T55" fmla="*/ 253 h 312"/>
                <a:gd name="T56" fmla="*/ 81 w 102"/>
                <a:gd name="T57" fmla="*/ 240 h 312"/>
                <a:gd name="T58" fmla="*/ 81 w 102"/>
                <a:gd name="T59" fmla="*/ 227 h 312"/>
                <a:gd name="T60" fmla="*/ 74 w 102"/>
                <a:gd name="T61" fmla="*/ 211 h 312"/>
                <a:gd name="T62" fmla="*/ 71 w 102"/>
                <a:gd name="T63" fmla="*/ 201 h 312"/>
                <a:gd name="T64" fmla="*/ 66 w 102"/>
                <a:gd name="T65" fmla="*/ 195 h 312"/>
                <a:gd name="T66" fmla="*/ 54 w 102"/>
                <a:gd name="T67" fmla="*/ 184 h 312"/>
                <a:gd name="T68" fmla="*/ 39 w 102"/>
                <a:gd name="T69" fmla="*/ 168 h 312"/>
                <a:gd name="T70" fmla="*/ 27 w 102"/>
                <a:gd name="T71" fmla="*/ 156 h 312"/>
                <a:gd name="T72" fmla="*/ 21 w 102"/>
                <a:gd name="T73" fmla="*/ 146 h 312"/>
                <a:gd name="T74" fmla="*/ 12 w 102"/>
                <a:gd name="T75" fmla="*/ 127 h 312"/>
                <a:gd name="T76" fmla="*/ 3 w 102"/>
                <a:gd name="T77" fmla="*/ 113 h 312"/>
                <a:gd name="T78" fmla="*/ 0 w 102"/>
                <a:gd name="T79" fmla="*/ 103 h 312"/>
                <a:gd name="T80" fmla="*/ 0 w 102"/>
                <a:gd name="T81" fmla="*/ 84 h 312"/>
                <a:gd name="T82" fmla="*/ 0 w 102"/>
                <a:gd name="T83" fmla="*/ 65 h 312"/>
                <a:gd name="T84" fmla="*/ 0 w 102"/>
                <a:gd name="T85" fmla="*/ 52 h 312"/>
                <a:gd name="T86" fmla="*/ 3 w 102"/>
                <a:gd name="T87" fmla="*/ 35 h 312"/>
                <a:gd name="T88" fmla="*/ 6 w 102"/>
                <a:gd name="T89" fmla="*/ 22 h 312"/>
                <a:gd name="T90" fmla="*/ 6 w 102"/>
                <a:gd name="T91" fmla="*/ 10 h 312"/>
                <a:gd name="T92" fmla="*/ 12 w 102"/>
                <a:gd name="T93" fmla="*/ 0 h 312"/>
                <a:gd name="T94" fmla="*/ 51 w 102"/>
                <a:gd name="T95" fmla="*/ 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1" y="6"/>
                  </a:moveTo>
                  <a:lnTo>
                    <a:pt x="47" y="16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39" y="43"/>
                  </a:lnTo>
                  <a:lnTo>
                    <a:pt x="30" y="65"/>
                  </a:lnTo>
                  <a:lnTo>
                    <a:pt x="24" y="81"/>
                  </a:lnTo>
                  <a:lnTo>
                    <a:pt x="21" y="97"/>
                  </a:lnTo>
                  <a:lnTo>
                    <a:pt x="21" y="110"/>
                  </a:lnTo>
                  <a:lnTo>
                    <a:pt x="21" y="120"/>
                  </a:lnTo>
                  <a:lnTo>
                    <a:pt x="24" y="133"/>
                  </a:lnTo>
                  <a:lnTo>
                    <a:pt x="27" y="140"/>
                  </a:lnTo>
                  <a:lnTo>
                    <a:pt x="36" y="152"/>
                  </a:lnTo>
                  <a:lnTo>
                    <a:pt x="44" y="165"/>
                  </a:lnTo>
                  <a:lnTo>
                    <a:pt x="57" y="178"/>
                  </a:lnTo>
                  <a:lnTo>
                    <a:pt x="77" y="201"/>
                  </a:lnTo>
                  <a:lnTo>
                    <a:pt x="89" y="221"/>
                  </a:lnTo>
                  <a:lnTo>
                    <a:pt x="95" y="230"/>
                  </a:lnTo>
                  <a:lnTo>
                    <a:pt x="98" y="240"/>
                  </a:lnTo>
                  <a:lnTo>
                    <a:pt x="101" y="256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5" y="298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4" y="279"/>
                  </a:lnTo>
                  <a:lnTo>
                    <a:pt x="77" y="265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4" y="211"/>
                  </a:lnTo>
                  <a:lnTo>
                    <a:pt x="71" y="201"/>
                  </a:lnTo>
                  <a:lnTo>
                    <a:pt x="66" y="195"/>
                  </a:lnTo>
                  <a:lnTo>
                    <a:pt x="54" y="184"/>
                  </a:lnTo>
                  <a:lnTo>
                    <a:pt x="39" y="168"/>
                  </a:lnTo>
                  <a:lnTo>
                    <a:pt x="27" y="156"/>
                  </a:lnTo>
                  <a:lnTo>
                    <a:pt x="21" y="146"/>
                  </a:lnTo>
                  <a:lnTo>
                    <a:pt x="12" y="127"/>
                  </a:lnTo>
                  <a:lnTo>
                    <a:pt x="3" y="113"/>
                  </a:lnTo>
                  <a:lnTo>
                    <a:pt x="0" y="103"/>
                  </a:lnTo>
                  <a:lnTo>
                    <a:pt x="0" y="84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3" y="35"/>
                  </a:lnTo>
                  <a:lnTo>
                    <a:pt x="6" y="22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1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ltGray">
            <a:xfrm>
              <a:off x="5449" y="3971"/>
              <a:ext cx="103" cy="313"/>
            </a:xfrm>
            <a:custGeom>
              <a:avLst/>
              <a:gdLst>
                <a:gd name="T0" fmla="*/ 52 w 103"/>
                <a:gd name="T1" fmla="*/ 7 h 313"/>
                <a:gd name="T2" fmla="*/ 46 w 103"/>
                <a:gd name="T3" fmla="*/ 16 h 313"/>
                <a:gd name="T4" fmla="*/ 44 w 103"/>
                <a:gd name="T5" fmla="*/ 26 h 313"/>
                <a:gd name="T6" fmla="*/ 37 w 103"/>
                <a:gd name="T7" fmla="*/ 43 h 313"/>
                <a:gd name="T8" fmla="*/ 29 w 103"/>
                <a:gd name="T9" fmla="*/ 65 h 313"/>
                <a:gd name="T10" fmla="*/ 26 w 103"/>
                <a:gd name="T11" fmla="*/ 78 h 313"/>
                <a:gd name="T12" fmla="*/ 23 w 103"/>
                <a:gd name="T13" fmla="*/ 97 h 313"/>
                <a:gd name="T14" fmla="*/ 23 w 103"/>
                <a:gd name="T15" fmla="*/ 110 h 313"/>
                <a:gd name="T16" fmla="*/ 23 w 103"/>
                <a:gd name="T17" fmla="*/ 121 h 313"/>
                <a:gd name="T18" fmla="*/ 23 w 103"/>
                <a:gd name="T19" fmla="*/ 134 h 313"/>
                <a:gd name="T20" fmla="*/ 29 w 103"/>
                <a:gd name="T21" fmla="*/ 140 h 313"/>
                <a:gd name="T22" fmla="*/ 37 w 103"/>
                <a:gd name="T23" fmla="*/ 153 h 313"/>
                <a:gd name="T24" fmla="*/ 46 w 103"/>
                <a:gd name="T25" fmla="*/ 166 h 313"/>
                <a:gd name="T26" fmla="*/ 58 w 103"/>
                <a:gd name="T27" fmla="*/ 178 h 313"/>
                <a:gd name="T28" fmla="*/ 78 w 103"/>
                <a:gd name="T29" fmla="*/ 202 h 313"/>
                <a:gd name="T30" fmla="*/ 90 w 103"/>
                <a:gd name="T31" fmla="*/ 218 h 313"/>
                <a:gd name="T32" fmla="*/ 96 w 103"/>
                <a:gd name="T33" fmla="*/ 231 h 313"/>
                <a:gd name="T34" fmla="*/ 98 w 103"/>
                <a:gd name="T35" fmla="*/ 240 h 313"/>
                <a:gd name="T36" fmla="*/ 98 w 103"/>
                <a:gd name="T37" fmla="*/ 256 h 313"/>
                <a:gd name="T38" fmla="*/ 102 w 103"/>
                <a:gd name="T39" fmla="*/ 266 h 313"/>
                <a:gd name="T40" fmla="*/ 98 w 103"/>
                <a:gd name="T41" fmla="*/ 280 h 313"/>
                <a:gd name="T42" fmla="*/ 96 w 103"/>
                <a:gd name="T43" fmla="*/ 299 h 313"/>
                <a:gd name="T44" fmla="*/ 90 w 103"/>
                <a:gd name="T45" fmla="*/ 312 h 313"/>
                <a:gd name="T46" fmla="*/ 69 w 103"/>
                <a:gd name="T47" fmla="*/ 292 h 313"/>
                <a:gd name="T48" fmla="*/ 76 w 103"/>
                <a:gd name="T49" fmla="*/ 280 h 313"/>
                <a:gd name="T50" fmla="*/ 78 w 103"/>
                <a:gd name="T51" fmla="*/ 266 h 313"/>
                <a:gd name="T52" fmla="*/ 81 w 103"/>
                <a:gd name="T53" fmla="*/ 253 h 313"/>
                <a:gd name="T54" fmla="*/ 81 w 103"/>
                <a:gd name="T55" fmla="*/ 240 h 313"/>
                <a:gd name="T56" fmla="*/ 81 w 103"/>
                <a:gd name="T57" fmla="*/ 227 h 313"/>
                <a:gd name="T58" fmla="*/ 76 w 103"/>
                <a:gd name="T59" fmla="*/ 211 h 313"/>
                <a:gd name="T60" fmla="*/ 73 w 103"/>
                <a:gd name="T61" fmla="*/ 202 h 313"/>
                <a:gd name="T62" fmla="*/ 64 w 103"/>
                <a:gd name="T63" fmla="*/ 194 h 313"/>
                <a:gd name="T64" fmla="*/ 55 w 103"/>
                <a:gd name="T65" fmla="*/ 185 h 313"/>
                <a:gd name="T66" fmla="*/ 40 w 103"/>
                <a:gd name="T67" fmla="*/ 169 h 313"/>
                <a:gd name="T68" fmla="*/ 29 w 103"/>
                <a:gd name="T69" fmla="*/ 156 h 313"/>
                <a:gd name="T70" fmla="*/ 23 w 103"/>
                <a:gd name="T71" fmla="*/ 146 h 313"/>
                <a:gd name="T72" fmla="*/ 11 w 103"/>
                <a:gd name="T73" fmla="*/ 127 h 313"/>
                <a:gd name="T74" fmla="*/ 5 w 103"/>
                <a:gd name="T75" fmla="*/ 110 h 313"/>
                <a:gd name="T76" fmla="*/ 3 w 103"/>
                <a:gd name="T77" fmla="*/ 104 h 313"/>
                <a:gd name="T78" fmla="*/ 0 w 103"/>
                <a:gd name="T79" fmla="*/ 85 h 313"/>
                <a:gd name="T80" fmla="*/ 0 w 103"/>
                <a:gd name="T81" fmla="*/ 65 h 313"/>
                <a:gd name="T82" fmla="*/ 3 w 103"/>
                <a:gd name="T83" fmla="*/ 49 h 313"/>
                <a:gd name="T84" fmla="*/ 3 w 103"/>
                <a:gd name="T85" fmla="*/ 36 h 313"/>
                <a:gd name="T86" fmla="*/ 5 w 103"/>
                <a:gd name="T87" fmla="*/ 23 h 313"/>
                <a:gd name="T88" fmla="*/ 8 w 103"/>
                <a:gd name="T89" fmla="*/ 10 h 313"/>
                <a:gd name="T90" fmla="*/ 11 w 103"/>
                <a:gd name="T91" fmla="*/ 0 h 313"/>
                <a:gd name="T92" fmla="*/ 52 w 103"/>
                <a:gd name="T93" fmla="*/ 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313">
                  <a:moveTo>
                    <a:pt x="52" y="7"/>
                  </a:moveTo>
                  <a:lnTo>
                    <a:pt x="46" y="16"/>
                  </a:lnTo>
                  <a:lnTo>
                    <a:pt x="44" y="26"/>
                  </a:lnTo>
                  <a:lnTo>
                    <a:pt x="37" y="43"/>
                  </a:lnTo>
                  <a:lnTo>
                    <a:pt x="29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3" y="134"/>
                  </a:lnTo>
                  <a:lnTo>
                    <a:pt x="29" y="140"/>
                  </a:lnTo>
                  <a:lnTo>
                    <a:pt x="37" y="153"/>
                  </a:lnTo>
                  <a:lnTo>
                    <a:pt x="46" y="166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90" y="218"/>
                  </a:lnTo>
                  <a:lnTo>
                    <a:pt x="96" y="231"/>
                  </a:lnTo>
                  <a:lnTo>
                    <a:pt x="98" y="240"/>
                  </a:lnTo>
                  <a:lnTo>
                    <a:pt x="98" y="256"/>
                  </a:lnTo>
                  <a:lnTo>
                    <a:pt x="102" y="266"/>
                  </a:lnTo>
                  <a:lnTo>
                    <a:pt x="98" y="280"/>
                  </a:lnTo>
                  <a:lnTo>
                    <a:pt x="96" y="299"/>
                  </a:lnTo>
                  <a:lnTo>
                    <a:pt x="90" y="312"/>
                  </a:lnTo>
                  <a:lnTo>
                    <a:pt x="69" y="292"/>
                  </a:lnTo>
                  <a:lnTo>
                    <a:pt x="76" y="280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6" y="211"/>
                  </a:lnTo>
                  <a:lnTo>
                    <a:pt x="73" y="202"/>
                  </a:lnTo>
                  <a:lnTo>
                    <a:pt x="64" y="194"/>
                  </a:lnTo>
                  <a:lnTo>
                    <a:pt x="55" y="185"/>
                  </a:lnTo>
                  <a:lnTo>
                    <a:pt x="40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1" y="127"/>
                  </a:lnTo>
                  <a:lnTo>
                    <a:pt x="5" y="110"/>
                  </a:lnTo>
                  <a:lnTo>
                    <a:pt x="3" y="104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3" y="49"/>
                  </a:lnTo>
                  <a:lnTo>
                    <a:pt x="3" y="36"/>
                  </a:lnTo>
                  <a:lnTo>
                    <a:pt x="5" y="23"/>
                  </a:lnTo>
                  <a:lnTo>
                    <a:pt x="8" y="10"/>
                  </a:lnTo>
                  <a:lnTo>
                    <a:pt x="11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ltGray">
            <a:xfrm>
              <a:off x="1045" y="390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ltGray">
            <a:xfrm>
              <a:off x="3307" y="0"/>
              <a:ext cx="102" cy="312"/>
            </a:xfrm>
            <a:custGeom>
              <a:avLst/>
              <a:gdLst>
                <a:gd name="T0" fmla="*/ 52 w 102"/>
                <a:gd name="T1" fmla="*/ 7 h 312"/>
                <a:gd name="T2" fmla="*/ 50 w 102"/>
                <a:gd name="T3" fmla="*/ 16 h 312"/>
                <a:gd name="T4" fmla="*/ 46 w 102"/>
                <a:gd name="T5" fmla="*/ 16 h 312"/>
                <a:gd name="T6" fmla="*/ 46 w 102"/>
                <a:gd name="T7" fmla="*/ 26 h 312"/>
                <a:gd name="T8" fmla="*/ 38 w 102"/>
                <a:gd name="T9" fmla="*/ 43 h 312"/>
                <a:gd name="T10" fmla="*/ 32 w 102"/>
                <a:gd name="T11" fmla="*/ 65 h 312"/>
                <a:gd name="T12" fmla="*/ 26 w 102"/>
                <a:gd name="T13" fmla="*/ 78 h 312"/>
                <a:gd name="T14" fmla="*/ 23 w 102"/>
                <a:gd name="T15" fmla="*/ 97 h 312"/>
                <a:gd name="T16" fmla="*/ 23 w 102"/>
                <a:gd name="T17" fmla="*/ 110 h 312"/>
                <a:gd name="T18" fmla="*/ 23 w 102"/>
                <a:gd name="T19" fmla="*/ 121 h 312"/>
                <a:gd name="T20" fmla="*/ 26 w 102"/>
                <a:gd name="T21" fmla="*/ 130 h 312"/>
                <a:gd name="T22" fmla="*/ 29 w 102"/>
                <a:gd name="T23" fmla="*/ 140 h 312"/>
                <a:gd name="T24" fmla="*/ 38 w 102"/>
                <a:gd name="T25" fmla="*/ 153 h 312"/>
                <a:gd name="T26" fmla="*/ 46 w 102"/>
                <a:gd name="T27" fmla="*/ 162 h 312"/>
                <a:gd name="T28" fmla="*/ 58 w 102"/>
                <a:gd name="T29" fmla="*/ 178 h 312"/>
                <a:gd name="T30" fmla="*/ 78 w 102"/>
                <a:gd name="T31" fmla="*/ 202 h 312"/>
                <a:gd name="T32" fmla="*/ 89 w 102"/>
                <a:gd name="T33" fmla="*/ 218 h 312"/>
                <a:gd name="T34" fmla="*/ 96 w 102"/>
                <a:gd name="T35" fmla="*/ 227 h 312"/>
                <a:gd name="T36" fmla="*/ 98 w 102"/>
                <a:gd name="T37" fmla="*/ 240 h 312"/>
                <a:gd name="T38" fmla="*/ 101 w 102"/>
                <a:gd name="T39" fmla="*/ 253 h 312"/>
                <a:gd name="T40" fmla="*/ 101 w 102"/>
                <a:gd name="T41" fmla="*/ 269 h 312"/>
                <a:gd name="T42" fmla="*/ 98 w 102"/>
                <a:gd name="T43" fmla="*/ 279 h 312"/>
                <a:gd name="T44" fmla="*/ 96 w 102"/>
                <a:gd name="T45" fmla="*/ 295 h 312"/>
                <a:gd name="T46" fmla="*/ 89 w 102"/>
                <a:gd name="T47" fmla="*/ 311 h 312"/>
                <a:gd name="T48" fmla="*/ 69 w 102"/>
                <a:gd name="T49" fmla="*/ 292 h 312"/>
                <a:gd name="T50" fmla="*/ 75 w 102"/>
                <a:gd name="T51" fmla="*/ 279 h 312"/>
                <a:gd name="T52" fmla="*/ 78 w 102"/>
                <a:gd name="T53" fmla="*/ 266 h 312"/>
                <a:gd name="T54" fmla="*/ 81 w 102"/>
                <a:gd name="T55" fmla="*/ 253 h 312"/>
                <a:gd name="T56" fmla="*/ 81 w 102"/>
                <a:gd name="T57" fmla="*/ 237 h 312"/>
                <a:gd name="T58" fmla="*/ 81 w 102"/>
                <a:gd name="T59" fmla="*/ 227 h 312"/>
                <a:gd name="T60" fmla="*/ 75 w 102"/>
                <a:gd name="T61" fmla="*/ 211 h 312"/>
                <a:gd name="T62" fmla="*/ 72 w 102"/>
                <a:gd name="T63" fmla="*/ 202 h 312"/>
                <a:gd name="T64" fmla="*/ 67 w 102"/>
                <a:gd name="T65" fmla="*/ 191 h 312"/>
                <a:gd name="T66" fmla="*/ 55 w 102"/>
                <a:gd name="T67" fmla="*/ 181 h 312"/>
                <a:gd name="T68" fmla="*/ 41 w 102"/>
                <a:gd name="T69" fmla="*/ 169 h 312"/>
                <a:gd name="T70" fmla="*/ 29 w 102"/>
                <a:gd name="T71" fmla="*/ 156 h 312"/>
                <a:gd name="T72" fmla="*/ 23 w 102"/>
                <a:gd name="T73" fmla="*/ 146 h 312"/>
                <a:gd name="T74" fmla="*/ 14 w 102"/>
                <a:gd name="T75" fmla="*/ 127 h 312"/>
                <a:gd name="T76" fmla="*/ 6 w 102"/>
                <a:gd name="T77" fmla="*/ 110 h 312"/>
                <a:gd name="T78" fmla="*/ 3 w 102"/>
                <a:gd name="T79" fmla="*/ 104 h 312"/>
                <a:gd name="T80" fmla="*/ 0 w 102"/>
                <a:gd name="T81" fmla="*/ 84 h 312"/>
                <a:gd name="T82" fmla="*/ 0 w 102"/>
                <a:gd name="T83" fmla="*/ 62 h 312"/>
                <a:gd name="T84" fmla="*/ 3 w 102"/>
                <a:gd name="T85" fmla="*/ 49 h 312"/>
                <a:gd name="T86" fmla="*/ 6 w 102"/>
                <a:gd name="T87" fmla="*/ 35 h 312"/>
                <a:gd name="T88" fmla="*/ 6 w 102"/>
                <a:gd name="T89" fmla="*/ 23 h 312"/>
                <a:gd name="T90" fmla="*/ 9 w 102"/>
                <a:gd name="T91" fmla="*/ 10 h 312"/>
                <a:gd name="T92" fmla="*/ 14 w 102"/>
                <a:gd name="T93" fmla="*/ 0 h 312"/>
                <a:gd name="T94" fmla="*/ 52 w 102"/>
                <a:gd name="T95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2" y="7"/>
                  </a:moveTo>
                  <a:lnTo>
                    <a:pt x="50" y="16"/>
                  </a:lnTo>
                  <a:lnTo>
                    <a:pt x="46" y="16"/>
                  </a:lnTo>
                  <a:lnTo>
                    <a:pt x="46" y="26"/>
                  </a:lnTo>
                  <a:lnTo>
                    <a:pt x="38" y="43"/>
                  </a:lnTo>
                  <a:lnTo>
                    <a:pt x="32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6" y="130"/>
                  </a:lnTo>
                  <a:lnTo>
                    <a:pt x="29" y="140"/>
                  </a:lnTo>
                  <a:lnTo>
                    <a:pt x="38" y="153"/>
                  </a:lnTo>
                  <a:lnTo>
                    <a:pt x="46" y="162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89" y="218"/>
                  </a:lnTo>
                  <a:lnTo>
                    <a:pt x="96" y="227"/>
                  </a:lnTo>
                  <a:lnTo>
                    <a:pt x="98" y="240"/>
                  </a:lnTo>
                  <a:lnTo>
                    <a:pt x="101" y="253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6" y="295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5" y="279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37"/>
                  </a:lnTo>
                  <a:lnTo>
                    <a:pt x="81" y="227"/>
                  </a:lnTo>
                  <a:lnTo>
                    <a:pt x="75" y="211"/>
                  </a:lnTo>
                  <a:lnTo>
                    <a:pt x="72" y="202"/>
                  </a:lnTo>
                  <a:lnTo>
                    <a:pt x="67" y="191"/>
                  </a:lnTo>
                  <a:lnTo>
                    <a:pt x="55" y="181"/>
                  </a:lnTo>
                  <a:lnTo>
                    <a:pt x="41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4" y="127"/>
                  </a:lnTo>
                  <a:lnTo>
                    <a:pt x="6" y="110"/>
                  </a:lnTo>
                  <a:lnTo>
                    <a:pt x="3" y="104"/>
                  </a:lnTo>
                  <a:lnTo>
                    <a:pt x="0" y="84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3"/>
                  </a:lnTo>
                  <a:lnTo>
                    <a:pt x="9" y="10"/>
                  </a:lnTo>
                  <a:lnTo>
                    <a:pt x="14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ltGray">
            <a:xfrm>
              <a:off x="2412" y="3901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ltGray">
            <a:xfrm>
              <a:off x="2972" y="63"/>
              <a:ext cx="56" cy="102"/>
            </a:xfrm>
            <a:custGeom>
              <a:avLst/>
              <a:gdLst>
                <a:gd name="T0" fmla="*/ 14 w 56"/>
                <a:gd name="T1" fmla="*/ 101 h 102"/>
                <a:gd name="T2" fmla="*/ 0 w 56"/>
                <a:gd name="T3" fmla="*/ 0 h 102"/>
                <a:gd name="T4" fmla="*/ 55 w 56"/>
                <a:gd name="T5" fmla="*/ 51 h 102"/>
                <a:gd name="T6" fmla="*/ 14 w 56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101"/>
                  </a:moveTo>
                  <a:lnTo>
                    <a:pt x="0" y="0"/>
                  </a:lnTo>
                  <a:lnTo>
                    <a:pt x="55" y="51"/>
                  </a:lnTo>
                  <a:lnTo>
                    <a:pt x="14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ltGray">
            <a:xfrm>
              <a:off x="21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ltGray">
            <a:xfrm>
              <a:off x="1452" y="115"/>
              <a:ext cx="53" cy="68"/>
            </a:xfrm>
            <a:custGeom>
              <a:avLst/>
              <a:gdLst>
                <a:gd name="T0" fmla="*/ 30 w 53"/>
                <a:gd name="T1" fmla="*/ 0 h 68"/>
                <a:gd name="T2" fmla="*/ 0 w 53"/>
                <a:gd name="T3" fmla="*/ 18 h 68"/>
                <a:gd name="T4" fmla="*/ 14 w 53"/>
                <a:gd name="T5" fmla="*/ 67 h 68"/>
                <a:gd name="T6" fmla="*/ 52 w 53"/>
                <a:gd name="T7" fmla="*/ 42 h 68"/>
                <a:gd name="T8" fmla="*/ 30 w 53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8">
                  <a:moveTo>
                    <a:pt x="30" y="0"/>
                  </a:moveTo>
                  <a:lnTo>
                    <a:pt x="0" y="18"/>
                  </a:lnTo>
                  <a:lnTo>
                    <a:pt x="14" y="67"/>
                  </a:lnTo>
                  <a:lnTo>
                    <a:pt x="52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ltGray">
            <a:xfrm>
              <a:off x="4571" y="216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ltGray">
            <a:xfrm>
              <a:off x="5490" y="2335"/>
              <a:ext cx="57" cy="69"/>
            </a:xfrm>
            <a:custGeom>
              <a:avLst/>
              <a:gdLst>
                <a:gd name="T0" fmla="*/ 31 w 57"/>
                <a:gd name="T1" fmla="*/ 0 h 69"/>
                <a:gd name="T2" fmla="*/ 0 w 57"/>
                <a:gd name="T3" fmla="*/ 21 h 69"/>
                <a:gd name="T4" fmla="*/ 17 w 57"/>
                <a:gd name="T5" fmla="*/ 68 h 69"/>
                <a:gd name="T6" fmla="*/ 56 w 57"/>
                <a:gd name="T7" fmla="*/ 44 h 69"/>
                <a:gd name="T8" fmla="*/ 31 w 5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9">
                  <a:moveTo>
                    <a:pt x="31" y="0"/>
                  </a:moveTo>
                  <a:lnTo>
                    <a:pt x="0" y="21"/>
                  </a:lnTo>
                  <a:lnTo>
                    <a:pt x="17" y="68"/>
                  </a:lnTo>
                  <a:lnTo>
                    <a:pt x="56" y="44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ltGray">
            <a:xfrm>
              <a:off x="5631" y="1402"/>
              <a:ext cx="58" cy="65"/>
            </a:xfrm>
            <a:custGeom>
              <a:avLst/>
              <a:gdLst>
                <a:gd name="T0" fmla="*/ 31 w 58"/>
                <a:gd name="T1" fmla="*/ 0 h 65"/>
                <a:gd name="T2" fmla="*/ 0 w 58"/>
                <a:gd name="T3" fmla="*/ 17 h 65"/>
                <a:gd name="T4" fmla="*/ 17 w 58"/>
                <a:gd name="T5" fmla="*/ 64 h 65"/>
                <a:gd name="T6" fmla="*/ 57 w 58"/>
                <a:gd name="T7" fmla="*/ 41 h 65"/>
                <a:gd name="T8" fmla="*/ 31 w 5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5">
                  <a:moveTo>
                    <a:pt x="31" y="0"/>
                  </a:moveTo>
                  <a:lnTo>
                    <a:pt x="0" y="17"/>
                  </a:lnTo>
                  <a:lnTo>
                    <a:pt x="17" y="64"/>
                  </a:lnTo>
                  <a:lnTo>
                    <a:pt x="57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ltGray">
            <a:xfrm>
              <a:off x="0" y="1366"/>
              <a:ext cx="60" cy="102"/>
            </a:xfrm>
            <a:custGeom>
              <a:avLst/>
              <a:gdLst>
                <a:gd name="T0" fmla="*/ 17 w 60"/>
                <a:gd name="T1" fmla="*/ 101 h 102"/>
                <a:gd name="T2" fmla="*/ 0 w 60"/>
                <a:gd name="T3" fmla="*/ 0 h 102"/>
                <a:gd name="T4" fmla="*/ 59 w 60"/>
                <a:gd name="T5" fmla="*/ 52 h 102"/>
                <a:gd name="T6" fmla="*/ 17 w 60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2">
                  <a:moveTo>
                    <a:pt x="17" y="101"/>
                  </a:moveTo>
                  <a:lnTo>
                    <a:pt x="0" y="0"/>
                  </a:lnTo>
                  <a:lnTo>
                    <a:pt x="59" y="52"/>
                  </a:lnTo>
                  <a:lnTo>
                    <a:pt x="17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ltGray">
            <a:xfrm>
              <a:off x="196" y="1205"/>
              <a:ext cx="59" cy="105"/>
            </a:xfrm>
            <a:custGeom>
              <a:avLst/>
              <a:gdLst>
                <a:gd name="T0" fmla="*/ 17 w 59"/>
                <a:gd name="T1" fmla="*/ 104 h 105"/>
                <a:gd name="T2" fmla="*/ 0 w 59"/>
                <a:gd name="T3" fmla="*/ 0 h 105"/>
                <a:gd name="T4" fmla="*/ 58 w 59"/>
                <a:gd name="T5" fmla="*/ 54 h 105"/>
                <a:gd name="T6" fmla="*/ 17 w 59"/>
                <a:gd name="T7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5">
                  <a:moveTo>
                    <a:pt x="17" y="104"/>
                  </a:moveTo>
                  <a:lnTo>
                    <a:pt x="0" y="0"/>
                  </a:lnTo>
                  <a:lnTo>
                    <a:pt x="58" y="54"/>
                  </a:lnTo>
                  <a:lnTo>
                    <a:pt x="17" y="1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ltGray">
            <a:xfrm>
              <a:off x="2057" y="705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ltGray">
            <a:xfrm>
              <a:off x="4372" y="448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ltGray">
            <a:xfrm>
              <a:off x="1612" y="482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ltGray">
            <a:xfrm>
              <a:off x="3620" y="638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ltGray">
            <a:xfrm>
              <a:off x="3334" y="566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ltGray">
            <a:xfrm>
              <a:off x="1460" y="635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ltGray">
            <a:xfrm>
              <a:off x="3862" y="497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ltGray">
            <a:xfrm>
              <a:off x="4292" y="688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ltGray">
            <a:xfrm>
              <a:off x="2644" y="597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ltGray">
            <a:xfrm>
              <a:off x="4563" y="666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ltGray">
            <a:xfrm>
              <a:off x="2144" y="748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ltGray">
            <a:xfrm>
              <a:off x="2991" y="598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ltGray">
            <a:xfrm>
              <a:off x="901" y="498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1" name="Freeform 83"/>
            <p:cNvSpPr>
              <a:spLocks/>
            </p:cNvSpPr>
            <p:nvPr/>
          </p:nvSpPr>
          <p:spPr bwMode="ltGray">
            <a:xfrm>
              <a:off x="2268" y="493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ltGray">
            <a:xfrm>
              <a:off x="506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ltGray">
            <a:xfrm>
              <a:off x="471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4" name="Freeform 86"/>
            <p:cNvSpPr>
              <a:spLocks/>
            </p:cNvSpPr>
            <p:nvPr/>
          </p:nvSpPr>
          <p:spPr bwMode="ltGray">
            <a:xfrm>
              <a:off x="477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ltGray">
            <a:xfrm>
              <a:off x="493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6" name="Freeform 88"/>
            <p:cNvSpPr>
              <a:spLocks/>
            </p:cNvSpPr>
            <p:nvPr/>
          </p:nvSpPr>
          <p:spPr bwMode="ltGray">
            <a:xfrm>
              <a:off x="3415" y="889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ltGray">
            <a:xfrm>
              <a:off x="3764" y="1309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8" name="Freeform 90"/>
            <p:cNvSpPr>
              <a:spLocks/>
            </p:cNvSpPr>
            <p:nvPr/>
          </p:nvSpPr>
          <p:spPr bwMode="ltGray">
            <a:xfrm>
              <a:off x="4218" y="988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ltGray">
            <a:xfrm>
              <a:off x="3421" y="1278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0" name="Rectangle 92"/>
            <p:cNvSpPr>
              <a:spLocks noChangeArrowheads="1"/>
            </p:cNvSpPr>
            <p:nvPr/>
          </p:nvSpPr>
          <p:spPr bwMode="ltGray">
            <a:xfrm>
              <a:off x="3912" y="970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ltGray">
            <a:xfrm>
              <a:off x="4165" y="126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ltGray">
            <a:xfrm>
              <a:off x="1844" y="1008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ltGray">
            <a:xfrm>
              <a:off x="1494" y="1245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ltGray">
            <a:xfrm>
              <a:off x="737" y="1144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ltGray">
            <a:xfrm>
              <a:off x="1343" y="1062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6" name="Rectangle 98"/>
            <p:cNvSpPr>
              <a:spLocks noChangeArrowheads="1"/>
            </p:cNvSpPr>
            <p:nvPr/>
          </p:nvSpPr>
          <p:spPr bwMode="ltGray">
            <a:xfrm>
              <a:off x="2203" y="1137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ltGray">
            <a:xfrm>
              <a:off x="1211" y="1224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8" name="Freeform 100"/>
            <p:cNvSpPr>
              <a:spLocks/>
            </p:cNvSpPr>
            <p:nvPr/>
          </p:nvSpPr>
          <p:spPr bwMode="ltGray">
            <a:xfrm>
              <a:off x="2902" y="1082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9" name="Freeform 101"/>
            <p:cNvSpPr>
              <a:spLocks/>
            </p:cNvSpPr>
            <p:nvPr/>
          </p:nvSpPr>
          <p:spPr bwMode="ltGray">
            <a:xfrm>
              <a:off x="2874" y="1317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50" name="Freeform 102"/>
            <p:cNvSpPr>
              <a:spLocks/>
            </p:cNvSpPr>
            <p:nvPr/>
          </p:nvSpPr>
          <p:spPr bwMode="ltGray">
            <a:xfrm>
              <a:off x="2682" y="1155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152" name="Title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2153" name="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2154" name="Date placeholder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5" name="Footer placeholder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6" name="Slide number placeholder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8B9DA4F-5764-4AC2-AA4D-06B94FF4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336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8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DBC817-DA57-A518-5544-0D3B819C7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73FFF3-C7B6-C678-1B03-17FBD0D5A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6174" y="425303"/>
            <a:ext cx="5379242" cy="59834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217" y="924167"/>
            <a:ext cx="4383156" cy="5009322"/>
          </a:xfrm>
          <a:solidFill>
            <a:schemeClr val="accent1">
              <a:lumMod val="50000"/>
            </a:schemeClr>
          </a:solidFill>
          <a:effectLst>
            <a:outerShdw blurRad="254000" dist="50800" dir="2700000" algn="ctr" rotWithShape="0">
              <a:prstClr val="black">
                <a:alpha val="25000"/>
              </a:prstClr>
            </a:outerShdw>
          </a:effectLst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924512"/>
            <a:ext cx="4750904" cy="5008977"/>
          </a:xfrm>
        </p:spPr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62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68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50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39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25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28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4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77E3-A468-4C88-A5FB-4D6EADA5BA77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E63E4-89AD-4BEA-8872-7FFC84BEE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05E210-05B5-5EA1-C778-30BB3A494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9987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92193-1165-3487-6FB9-133CB518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0924" y="-2235006"/>
            <a:ext cx="6010147" cy="113201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1741064"/>
            <a:ext cx="10571998" cy="1928264"/>
          </a:xfrm>
          <a:ln>
            <a:noFill/>
          </a:ln>
          <a:effectLst/>
        </p:spPr>
        <p:txBody>
          <a:bodyPr/>
          <a:lstStyle>
            <a:lvl1pPr algn="ctr">
              <a:defRPr sz="3600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0" y="3694102"/>
            <a:ext cx="10572000" cy="896468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8000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05615-9FD2-EBB3-89AB-555B373EB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3955" y="414670"/>
            <a:ext cx="7132110" cy="60180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638DB-3E00-7F4B-D4B7-9D7F09056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459" y="420624"/>
            <a:ext cx="4183496" cy="60167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EED07-CDD5-9244-28FA-5195E6795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35934" y="422551"/>
            <a:ext cx="4183495" cy="60101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17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5AB4E8D-8B32-8B00-8152-856C592BAB3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46793" y="924340"/>
            <a:ext cx="5684373" cy="5009322"/>
          </a:xfrm>
          <a:effectLst/>
        </p:spPr>
        <p:txBody>
          <a:bodyPr lIns="0" rIns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 marL="4572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2pPr>
            <a:lvl3pPr marL="9144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3pPr>
            <a:lvl4pPr marL="13716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4pPr>
            <a:lvl5pPr marL="18288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69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4A700F-42CA-D7A9-D709-C0017521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rgbClr val="F9E0B9"/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1DA139-D8FD-A752-758D-4F836DFB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1353" t="-388" r="-1" b="-254"/>
          <a:stretch/>
        </p:blipFill>
        <p:spPr>
          <a:xfrm rot="16200000" flipH="1">
            <a:off x="210940" y="1589892"/>
            <a:ext cx="5245922" cy="366758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5516" y="1433219"/>
            <a:ext cx="5695102" cy="2092049"/>
          </a:xfrm>
          <a:noFill/>
          <a:effectLst/>
        </p:spPr>
        <p:txBody>
          <a:bodyPr anchor="b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6F37D4-7152-EA75-8D7D-D8F7D6DD9C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0099" y="1974707"/>
            <a:ext cx="2907792" cy="2907792"/>
          </a:xfrm>
          <a:solidFill>
            <a:srgbClr val="F9E0B9"/>
          </a:solidFill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AFBE5B12-0D10-DA99-093A-2C4FB738B21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6789" y="3525268"/>
            <a:ext cx="5683829" cy="2595429"/>
          </a:xfrm>
          <a:effectLst/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95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1D7C89-8451-1944-C2B3-53AADAC9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15EB-5194-C74B-F881-D3DCBE854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633845"/>
            <a:ext cx="3990110" cy="219248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5614EF-4CFA-2D69-0F78-9D7409E233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423" y="3174531"/>
            <a:ext cx="3772622" cy="3122360"/>
          </a:xfrm>
          <a:effectLst/>
        </p:spPr>
        <p:txBody>
          <a:bodyPr rIns="274320" anchor="t"/>
          <a:lstStyle>
            <a:lvl1pPr marL="283464" indent="-28346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37732" y="946205"/>
            <a:ext cx="5971020" cy="5161655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64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E625C-F0A4-564D-CEE2-6B3595CE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61889" y="0"/>
            <a:ext cx="6230111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445" y="157637"/>
            <a:ext cx="4851694" cy="2190705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D8C78-00C3-F3D7-17C3-F1667E463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999" y="422551"/>
            <a:ext cx="5124893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13E61FD-F54A-5F86-FCED-3BD4C8AA4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1353" t="-388" r="-1" b="-254"/>
          <a:stretch/>
        </p:blipFill>
        <p:spPr>
          <a:xfrm flipH="1">
            <a:off x="659106" y="3429000"/>
            <a:ext cx="4589830" cy="2780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F0290F-2D31-F9FB-AD35-B76947AF1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6863" y="776532"/>
            <a:ext cx="3434316" cy="50182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47A5B6-0F99-C044-C209-F3190EEFA3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6663" y="776288"/>
            <a:ext cx="3433762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92615" y="2505979"/>
            <a:ext cx="4837385" cy="3926717"/>
          </a:xfrm>
          <a:effectLst/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68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DB3CB-355C-968A-7F5F-71E03504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1D7C89-8451-1944-C2B3-53AADAC9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15EB-5194-C74B-F881-D3DCBE854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3836" y="1371602"/>
            <a:ext cx="6177309" cy="1953489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87279F-936E-0F41-B533-7990D668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53836" y="3446156"/>
            <a:ext cx="6177309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D03AA1-6D53-FEB1-9B22-57C1066DA3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53836" y="3745924"/>
            <a:ext cx="6177309" cy="2238918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37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76A3-24B8-086B-739F-2B3DCE8B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6EFAA-0851-646A-8758-C202439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85800"/>
            <a:ext cx="10571998" cy="2983528"/>
          </a:xfrm>
          <a:effectLst/>
        </p:spPr>
        <p:txBody>
          <a:bodyPr/>
          <a:lstStyle>
            <a:lvl1pPr algn="ctr">
              <a:defRPr sz="3600" spc="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2340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3/20/2026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69" r:id="rId3"/>
    <p:sldLayoutId id="2147483684" r:id="rId4"/>
    <p:sldLayoutId id="2147483672" r:id="rId5"/>
    <p:sldLayoutId id="2147483687" r:id="rId6"/>
    <p:sldLayoutId id="2147483671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85" r:id="rId14"/>
    <p:sldLayoutId id="2147483718" r:id="rId15"/>
    <p:sldLayoutId id="214748372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 baseline="0">
          <a:ln>
            <a:noFill/>
          </a:ln>
          <a:solidFill>
            <a:srgbClr val="FEFEFE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6F7BD38-A805-4B2C-9BDF-D56E94387879}" type="datetime1">
              <a:rPr lang="en-US" smtClean="0"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72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16713-94EA-9959-0E71-C265D946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4B48-306E-E7E3-538E-7BA039A32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7" y="924167"/>
            <a:ext cx="4383156" cy="5009322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8A82F-5A07-6BA9-599A-7E0F2093B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830" y="1895551"/>
            <a:ext cx="3084843" cy="30665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6EFA3-BD15-712F-C01D-2E03B90F7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924512"/>
            <a:ext cx="4750904" cy="5008977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7596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79D1D-ED0D-24B4-AAB0-E18A021E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9" r="-3" b="34266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ECC72-6213-36CB-D282-B074ECA8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8" r="5512" b="4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BF7A38-04AE-CC06-9721-16C4FBADB8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81" r="-3" b="26928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C8503-365C-D3B2-D2B6-49B6A70966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768" r="-3" b="8736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BC3D4-889F-4D07-F9AC-086248C143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82" r="30382" b="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EB099-A3AF-9D48-3D8B-D3A482077B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945" r="-2" b="41303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9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59FD-6A06-309B-DE0A-C71AF98B5F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" t="17501" r="-275" b="19004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3285BD-299C-87AB-6FF7-8B6A5A65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20" b="4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2A560-391B-E06B-C440-3406019777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169" r="-3" b="9440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E1156-95CC-A8B7-B281-4AB0EA70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36504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C77A0-0CD1-5A3C-371F-7978087395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5" r="-175" b="5280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A210D-AFF0-1F08-7712-05B197F670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51" r="2" b="2218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32BCD6-4A24-90EF-41C9-1BEF9AEA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9" t="21386" r="-2008" b="15059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BE4F1-DEFE-9193-50B8-6B36C82EAF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68" r="-1" b="16517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D650F-50D8-8BBD-7BD2-D2FD69B09C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554" r="-3" b="7056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C6968-FFDE-BD73-EF5F-EAF0F38CDC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78" r="-3" b="31126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4A1F70-99FC-1823-29BB-108C6FD5D2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511" r="-1" b="6274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1FB23-3F53-1FB3-D9C1-21763D7ED1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434" r="2" b="12668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9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44A5B-6320-8ED5-04A7-9240B51B8C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71" t="13508" r="274" b="22946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4D7529-6843-2582-5B59-6FD4CB836E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45" r="375" b="4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B7031-460C-A397-C81C-23F5EDF459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2" t="15883" r="-1045" b="20727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622DA-183D-2321-2B6F-F3AE06945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15103" r="-1" b="2140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F4387-4685-9767-C94D-3607AB1ECD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38" r="2" b="9849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0B00D-A75B-10E0-A0BE-93AC27341D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299" r="2" b="8034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76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F5C28F3-4D4F-DC63-D3A8-0FC33B58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444" y="157637"/>
            <a:ext cx="5372817" cy="2190705"/>
          </a:xfrm>
        </p:spPr>
        <p:txBody>
          <a:bodyPr/>
          <a:lstStyle/>
          <a:p>
            <a:r>
              <a:rPr lang="en-US" dirty="0"/>
              <a:t>End of Fire Chief Report</a:t>
            </a:r>
          </a:p>
        </p:txBody>
      </p:sp>
      <p:pic>
        <p:nvPicPr>
          <p:cNvPr id="3" name="Picture 2" descr="A picture containing emblem, symbol, logo, badge&#10;&#10;Description automatically generated">
            <a:extLst>
              <a:ext uri="{FF2B5EF4-FFF2-40B4-BE49-F238E27FC236}">
                <a16:creationId xmlns:a16="http://schemas.microsoft.com/office/drawing/2014/main" id="{16AC1701-9ED6-48C3-1EF3-800F6348C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0" b="94200" l="4800" r="93000">
                        <a14:foregroundMark x1="53200" y1="56800" x2="53200" y2="56800"/>
                        <a14:foregroundMark x1="7200" y1="49400" x2="7200" y2="49400"/>
                        <a14:foregroundMark x1="4800" y1="48200" x2="4800" y2="48200"/>
                        <a14:foregroundMark x1="42600" y1="7600" x2="42600" y2="7600"/>
                        <a14:foregroundMark x1="48600" y1="5200" x2="48600" y2="5200"/>
                        <a14:foregroundMark x1="79800" y1="40000" x2="79800" y2="40000"/>
                        <a14:foregroundMark x1="85600" y1="46600" x2="85600" y2="46600"/>
                        <a14:foregroundMark x1="83000" y1="38400" x2="83200" y2="53600"/>
                        <a14:foregroundMark x1="81800" y1="39600" x2="81800" y2="39600"/>
                        <a14:foregroundMark x1="80400" y1="40600" x2="80400" y2="40600"/>
                        <a14:foregroundMark x1="89400" y1="24400" x2="89600" y2="25400"/>
                        <a14:foregroundMark x1="92600" y1="48200" x2="93000" y2="49000"/>
                        <a14:foregroundMark x1="56200" y1="91600" x2="56200" y2="91600"/>
                        <a14:foregroundMark x1="55400" y1="94200" x2="55400" y2="94200"/>
                      </a14:backgroundRemoval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1568450"/>
            <a:ext cx="3433762" cy="343376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BD52D-1045-1F2B-D72E-721D9B8DC15C}"/>
              </a:ext>
            </a:extLst>
          </p:cNvPr>
          <p:cNvSpPr txBox="1"/>
          <p:nvPr/>
        </p:nvSpPr>
        <p:spPr>
          <a:xfrm>
            <a:off x="6592615" y="2505979"/>
            <a:ext cx="4837385" cy="39267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00000"/>
            </a:pPr>
            <a: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  <a:t>Fire Chief </a:t>
            </a:r>
            <a:b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</a:br>
            <a: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  <a:t>Adam Amezaga</a:t>
            </a:r>
            <a:b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</a:br>
            <a: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  <a:t>822 Pendleton Drive</a:t>
            </a:r>
            <a:b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</a:br>
            <a: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  <a:t>Rio Rico, AZ 85648</a:t>
            </a:r>
            <a:b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</a:br>
            <a:r>
              <a:rPr kumimoji="0" lang="en-US" b="1" i="0" u="none" strike="noStrike" cap="all" spc="0" normalizeH="0" baseline="0" noProof="0" dirty="0">
                <a:ln w="3175" cmpd="sng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</a:rPr>
              <a:t>Business: 520-281-8421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Email: aamezaga@rioricofire.org</a:t>
            </a:r>
          </a:p>
        </p:txBody>
      </p:sp>
    </p:spTree>
    <p:extLst>
      <p:ext uri="{BB962C8B-B14F-4D97-AF65-F5344CB8AC3E}">
        <p14:creationId xmlns:p14="http://schemas.microsoft.com/office/powerpoint/2010/main" val="415150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8632F-B9FB-CBF8-2CFB-DC5E70D1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227C-CF04-1CE5-4D97-C8153F26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Training Tower Inauguration Planning</a:t>
            </a:r>
            <a:br>
              <a:rPr lang="en-US" dirty="0"/>
            </a:br>
            <a:r>
              <a:rPr lang="en-US" dirty="0"/>
              <a:t>Grand Opening March 9</a:t>
            </a:r>
            <a:r>
              <a:rPr lang="en-US" baseline="30000" dirty="0"/>
              <a:t>th</a:t>
            </a:r>
            <a:r>
              <a:rPr lang="en-US" dirty="0"/>
              <a:t> at 10 am </a:t>
            </a:r>
            <a:br>
              <a:rPr lang="en-US" dirty="0"/>
            </a:br>
            <a:r>
              <a:rPr lang="en-US" dirty="0"/>
              <a:t>Station #2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314A8-6BF2-CD68-56FF-F16FD2CA0BAA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D1AE0-A005-4D81-3C60-FE13CD4A7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1FFBF-D3DB-7B65-A665-5507256A0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25" y="1938337"/>
            <a:ext cx="5949950" cy="4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06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28CE-5F76-3907-BEF2-7390BCEB5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E508-C7DC-482B-C1CD-7CB84711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Impromptu Fire Engine Tour</a:t>
            </a:r>
            <a:br>
              <a:rPr lang="en-US" dirty="0"/>
            </a:br>
            <a:r>
              <a:rPr lang="en-US" dirty="0"/>
              <a:t>February 15, 2026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FAD6B-3097-4739-A3F0-5B95BB5C2C47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05663" y="2439988"/>
            <a:ext cx="2744167" cy="36576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90DC91-0071-266F-AE6E-A22618B3FC9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9042170" y="2439988"/>
            <a:ext cx="2744167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AD40C-4D32-B763-0AE0-19DEC3578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0E44A-882A-BE5F-EE5F-AB9381302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714" y="2439988"/>
            <a:ext cx="2744167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E7C04-9721-31F2-FD92-101618ADF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119" y="2439988"/>
            <a:ext cx="27441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1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46361-2BA4-A063-4342-917CBE186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DC8C-9ABB-98FE-048F-69B0BC592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Leadership Meeting</a:t>
            </a:r>
            <a:br>
              <a:rPr lang="en-US" dirty="0"/>
            </a:br>
            <a:r>
              <a:rPr lang="en-US" dirty="0"/>
              <a:t>February 17,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7ACD1-4E0B-8BAF-4A14-2EFC03D7F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82FAE-928C-6131-D760-AE5BD33A5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2" y="1940719"/>
            <a:ext cx="5934075" cy="44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F40B-0186-EF9A-EDDD-F2DF6A8F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DD21-5DDF-8312-CB88-7DB65EDA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Stop the Bleed Training</a:t>
            </a:r>
            <a:br>
              <a:rPr lang="en-US" sz="2000" dirty="0"/>
            </a:br>
            <a:r>
              <a:rPr lang="en-US" sz="2400" dirty="0"/>
              <a:t>Policia Internacional Sonora-Arizona (PISA) – February 24, 2026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6D2A-35FF-E31F-6832-CF6907BC636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FCD7F9-237D-7A19-381C-925DD958F1BB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9042170" y="2324100"/>
            <a:ext cx="2744167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9EDF2-8991-C13C-7F6D-D01A9285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78072-0F76-B410-9B40-722C496D7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3" y="2324100"/>
            <a:ext cx="2744167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F5D7E-2C31-00AA-1110-F40FE70A6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115" y="2324100"/>
            <a:ext cx="2744167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511D6-79D0-3E88-104C-DFF4416E6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718" y="2324100"/>
            <a:ext cx="27441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4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AF38B-FB39-9795-8016-21E96EC8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4278-5F52-F7DC-57D3-B343741F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7" y="924167"/>
            <a:ext cx="4383156" cy="5009322"/>
          </a:xfrm>
        </p:spPr>
        <p:txBody>
          <a:bodyPr/>
          <a:lstStyle/>
          <a:p>
            <a:r>
              <a:rPr lang="en-US" dirty="0"/>
              <a:t>PIO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9A035-D9B5-6755-1A5B-FDCB0F55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830" y="1895551"/>
            <a:ext cx="3084843" cy="30665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CB689-FE91-11D2-CEC1-821375A39F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924512"/>
            <a:ext cx="4750904" cy="5008977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842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6B4DB-AC6C-70B2-91A7-3D67F597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B1CA-B845-DAEC-5D13-7BD1C474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Facebook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42C8-CE37-B7AA-E38D-03A11E59EAA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688E53-47DD-B200-2573-7438CFEAC18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7723911" y="2052090"/>
            <a:ext cx="3494006" cy="4306382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1E9D1-C862-11FF-2D7F-9FE4891B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607282-DD8E-EC8D-B60E-6638D717F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93" y="4313448"/>
            <a:ext cx="6046834" cy="204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9507D-363D-9AB9-CB6D-21DEFFD7C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93" y="2052090"/>
            <a:ext cx="6049170" cy="22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2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32B2B-3EAF-5024-0744-6E8BAFAF4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09EA-70E8-A3FA-FE79-579784C0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Instagram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224671-56BE-CFED-8FC2-BCC07264297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05663" y="1981920"/>
            <a:ext cx="2943410" cy="4332259"/>
          </a:xfrm>
          <a:prstGeom prst="rect">
            <a:avLst/>
          </a:prstGeom>
          <a:effectLst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589362-1B95-5347-483F-533D3E6F4B2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6992243" y="1981920"/>
            <a:ext cx="4685592" cy="4373221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32ABD-665F-E0DB-54BD-711FC5638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9848F-1DDA-4C67-2F5C-D60B62920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445" y="3487553"/>
            <a:ext cx="3400425" cy="13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282036-E101-324C-533F-14CC77B7AEA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2100" y="123533"/>
            <a:ext cx="6610934" cy="6610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ED01E-20E1-384C-26EC-EC0857AD0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66" y="2809874"/>
            <a:ext cx="4915484" cy="2720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59BD5-4E60-5384-E62C-17D18C79E6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966" y="1470303"/>
            <a:ext cx="4915484" cy="10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29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381587_Win32_SL_v6" id="{5005B820-A0B7-49EA-8569-DCF0CD2DBB9D}" vid="{2E48C80D-E25D-44C4-BCFD-F1465E9B612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ACCF44-01D5-4C40-9EAC-D3C3683409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72B3831-C4F2-498C-8E5F-F8D6F90548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9F0C84-2C14-4FB8-88C2-9577181F2CC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{7C6FE031-2172-41D1-A3EB-FD020DE85F48}TF4e23ad37-c1a6-42e6-a6ec-6518d97eca9ec3cad5d6_win32-e4fb00466b0d</Template>
  <TotalTime>362</TotalTime>
  <Words>85</Words>
  <Application>Microsoft Office PowerPoint</Application>
  <PresentationFormat>Widescreen</PresentationFormat>
  <Paragraphs>13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Century Gothic</vt:lpstr>
      <vt:lpstr>Wingdings 2</vt:lpstr>
      <vt:lpstr>Quotable</vt:lpstr>
      <vt:lpstr>Office Theme</vt:lpstr>
      <vt:lpstr>Events</vt:lpstr>
      <vt:lpstr>Training Tower Inauguration Planning Grand Opening March 9th at 10 am  Station #2</vt:lpstr>
      <vt:lpstr>Impromptu Fire Engine Tour February 15, 2026</vt:lpstr>
      <vt:lpstr>Leadership Meeting February 17, 2026</vt:lpstr>
      <vt:lpstr>Stop the Bleed Training Policia Internacional Sonora-Arizona (PISA) – February 24, 2026</vt:lpstr>
      <vt:lpstr>PIO</vt:lpstr>
      <vt:lpstr>Facebook</vt:lpstr>
      <vt:lpstr>Instagram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Fire Chief Report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Renteria</dc:creator>
  <cp:lastModifiedBy>Eva Barreda</cp:lastModifiedBy>
  <cp:revision>9</cp:revision>
  <dcterms:created xsi:type="dcterms:W3CDTF">2026-02-08T14:49:00Z</dcterms:created>
  <dcterms:modified xsi:type="dcterms:W3CDTF">2026-03-20T21:31:07Z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